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5" r:id="rId2"/>
    <p:sldId id="267" r:id="rId3"/>
    <p:sldId id="273" r:id="rId4"/>
    <p:sldId id="282" r:id="rId5"/>
    <p:sldId id="279" r:id="rId6"/>
    <p:sldId id="277" r:id="rId7"/>
    <p:sldId id="284" r:id="rId8"/>
    <p:sldId id="280" r:id="rId9"/>
    <p:sldId id="286" r:id="rId10"/>
    <p:sldId id="287" r:id="rId11"/>
    <p:sldId id="288" r:id="rId12"/>
    <p:sldId id="285"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435D"/>
    <a:srgbClr val="C38532"/>
    <a:srgbClr val="1B3B5D"/>
    <a:srgbClr val="78BBE6"/>
    <a:srgbClr val="1A425C"/>
    <a:srgbClr val="D5E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74972" autoAdjust="0"/>
  </p:normalViewPr>
  <p:slideViewPr>
    <p:cSldViewPr snapToGrid="0" snapToObjects="1">
      <p:cViewPr varScale="1">
        <p:scale>
          <a:sx n="59" d="100"/>
          <a:sy n="59" d="100"/>
        </p:scale>
        <p:origin x="940"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E607A3-0EB9-45A0-A9C5-D05B50B82632}" type="datetimeFigureOut">
              <a:rPr kumimoji="1" lang="ja-JP" altLang="en-US" smtClean="0"/>
              <a:t>2019/9/21</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E85B60-48E8-4115-A678-8C55C16CDA24}" type="slidenum">
              <a:rPr kumimoji="1" lang="ja-JP" altLang="en-US" smtClean="0"/>
              <a:t>‹#›</a:t>
            </a:fld>
            <a:endParaRPr kumimoji="1" lang="ja-JP" altLang="en-US"/>
          </a:p>
        </p:txBody>
      </p:sp>
    </p:spTree>
    <p:extLst>
      <p:ext uri="{BB962C8B-B14F-4D97-AF65-F5344CB8AC3E}">
        <p14:creationId xmlns:p14="http://schemas.microsoft.com/office/powerpoint/2010/main" val="315431279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eBookmark</a:t>
            </a:r>
            <a:r>
              <a:rPr kumimoji="1" lang="ja-JP" altLang="en-US" dirty="0" smtClean="0"/>
              <a:t>は</a:t>
            </a:r>
            <a:r>
              <a:rPr kumimoji="1" lang="en-US" altLang="ja-JP" dirty="0" smtClean="0"/>
              <a:t>OLED</a:t>
            </a:r>
            <a:r>
              <a:rPr kumimoji="1" lang="ja-JP" altLang="en-US" dirty="0" smtClean="0"/>
              <a:t>と</a:t>
            </a:r>
            <a:r>
              <a:rPr kumimoji="1" lang="en-US" altLang="ja-JP" dirty="0" smtClean="0"/>
              <a:t>NFC</a:t>
            </a:r>
            <a:r>
              <a:rPr kumimoji="1" lang="ja-JP" altLang="en-US" dirty="0" smtClean="0"/>
              <a:t>の特徴を生かした次世代のしおりです．</a:t>
            </a:r>
            <a:endParaRPr kumimoji="1" lang="en-US" altLang="ja-JP" dirty="0" smtClean="0"/>
          </a:p>
          <a:p>
            <a:r>
              <a:rPr kumimoji="1" lang="en-US" altLang="ja-JP" dirty="0" smtClean="0"/>
              <a:t>OLED</a:t>
            </a:r>
            <a:r>
              <a:rPr kumimoji="1" lang="ja-JP" altLang="en-US" dirty="0" smtClean="0"/>
              <a:t>と</a:t>
            </a:r>
            <a:r>
              <a:rPr kumimoji="1" lang="en-US" altLang="ja-JP" dirty="0" smtClean="0"/>
              <a:t>NFC</a:t>
            </a:r>
            <a:r>
              <a:rPr kumimoji="1" lang="ja-JP" altLang="en-US" dirty="0" smtClean="0"/>
              <a:t>は薄くて柔軟であるため組み合わせてしおりに使うことができます．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A1E85B60-48E8-4115-A678-8C55C16CDA24}" type="slidenum">
              <a:rPr kumimoji="1" lang="ja-JP" altLang="en-US" smtClean="0"/>
              <a:t>2</a:t>
            </a:fld>
            <a:endParaRPr kumimoji="1" lang="ja-JP" altLang="en-US"/>
          </a:p>
        </p:txBody>
      </p:sp>
    </p:spTree>
    <p:extLst>
      <p:ext uri="{BB962C8B-B14F-4D97-AF65-F5344CB8AC3E}">
        <p14:creationId xmlns:p14="http://schemas.microsoft.com/office/powerpoint/2010/main" val="3833284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err="1" smtClean="0"/>
              <a:t>Ebookmark</a:t>
            </a:r>
            <a:r>
              <a:rPr kumimoji="1" lang="ja-JP" altLang="en-US" dirty="0" smtClean="0"/>
              <a:t>の対象人物は</a:t>
            </a:r>
            <a:r>
              <a:rPr kumimoji="1" lang="en-US" altLang="ja-JP" dirty="0" smtClean="0"/>
              <a:t>...</a:t>
            </a:r>
            <a:endParaRPr kumimoji="1" lang="ja-JP" altLang="en-US" dirty="0"/>
          </a:p>
        </p:txBody>
      </p:sp>
      <p:sp>
        <p:nvSpPr>
          <p:cNvPr id="4" name="スライド番号プレースホルダー 3"/>
          <p:cNvSpPr>
            <a:spLocks noGrp="1"/>
          </p:cNvSpPr>
          <p:nvPr>
            <p:ph type="sldNum" sz="quarter" idx="10"/>
          </p:nvPr>
        </p:nvSpPr>
        <p:spPr/>
        <p:txBody>
          <a:bodyPr/>
          <a:lstStyle/>
          <a:p>
            <a:fld id="{A1E85B60-48E8-4115-A678-8C55C16CDA24}" type="slidenum">
              <a:rPr kumimoji="1" lang="ja-JP" altLang="en-US" smtClean="0"/>
              <a:t>3</a:t>
            </a:fld>
            <a:endParaRPr kumimoji="1" lang="ja-JP" altLang="en-US"/>
          </a:p>
        </p:txBody>
      </p:sp>
    </p:spTree>
    <p:extLst>
      <p:ext uri="{BB962C8B-B14F-4D97-AF65-F5344CB8AC3E}">
        <p14:creationId xmlns:p14="http://schemas.microsoft.com/office/powerpoint/2010/main" val="2527374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1E85B60-48E8-4115-A678-8C55C16CDA24}" type="slidenum">
              <a:rPr kumimoji="1" lang="ja-JP" altLang="en-US" smtClean="0"/>
              <a:t>4</a:t>
            </a:fld>
            <a:endParaRPr kumimoji="1" lang="ja-JP" altLang="en-US"/>
          </a:p>
        </p:txBody>
      </p:sp>
    </p:spTree>
    <p:extLst>
      <p:ext uri="{BB962C8B-B14F-4D97-AF65-F5344CB8AC3E}">
        <p14:creationId xmlns:p14="http://schemas.microsoft.com/office/powerpoint/2010/main" val="36535436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では具体的に何ができるかについて話します．</a:t>
            </a:r>
            <a:endParaRPr kumimoji="1" lang="ja-JP" altLang="en-US" dirty="0"/>
          </a:p>
        </p:txBody>
      </p:sp>
      <p:sp>
        <p:nvSpPr>
          <p:cNvPr id="4" name="スライド番号プレースホルダー 3"/>
          <p:cNvSpPr>
            <a:spLocks noGrp="1"/>
          </p:cNvSpPr>
          <p:nvPr>
            <p:ph type="sldNum" sz="quarter" idx="10"/>
          </p:nvPr>
        </p:nvSpPr>
        <p:spPr/>
        <p:txBody>
          <a:bodyPr/>
          <a:lstStyle/>
          <a:p>
            <a:fld id="{A1E85B60-48E8-4115-A678-8C55C16CDA24}" type="slidenum">
              <a:rPr kumimoji="1" lang="ja-JP" altLang="en-US" smtClean="0"/>
              <a:t>5</a:t>
            </a:fld>
            <a:endParaRPr kumimoji="1" lang="ja-JP" altLang="en-US"/>
          </a:p>
        </p:txBody>
      </p:sp>
    </p:spTree>
    <p:extLst>
      <p:ext uri="{BB962C8B-B14F-4D97-AF65-F5344CB8AC3E}">
        <p14:creationId xmlns:p14="http://schemas.microsoft.com/office/powerpoint/2010/main" val="36123164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今回，実現される</a:t>
            </a:r>
            <a:r>
              <a:rPr kumimoji="1" lang="en-US" altLang="ja-JP" dirty="0" smtClean="0"/>
              <a:t>SDGs</a:t>
            </a:r>
            <a:r>
              <a:rPr kumimoji="1" lang="ja-JP" altLang="en-US" dirty="0" smtClean="0"/>
              <a:t>として，以上の２つの</a:t>
            </a:r>
            <a:r>
              <a:rPr kumimoji="1" lang="en-US" altLang="ja-JP" dirty="0" smtClean="0"/>
              <a:t>SDGs</a:t>
            </a:r>
            <a:r>
              <a:rPr kumimoji="1" lang="ja-JP" altLang="en-US" dirty="0" smtClean="0"/>
              <a:t>が挙げられます．</a:t>
            </a:r>
            <a:endParaRPr kumimoji="1" lang="en-US" altLang="ja-JP" dirty="0" smtClean="0"/>
          </a:p>
          <a:p>
            <a:r>
              <a:rPr kumimoji="1" lang="ja-JP" altLang="en-US" dirty="0" smtClean="0"/>
              <a:t>１つ目は，新しい管理の仕方です．</a:t>
            </a:r>
            <a:endParaRPr kumimoji="1" lang="en-US" altLang="ja-JP" dirty="0" smtClean="0"/>
          </a:p>
          <a:p>
            <a:r>
              <a:rPr kumimoji="1" lang="ja-JP" altLang="en-US" dirty="0" smtClean="0"/>
              <a:t>従来の物のタグでの管理には</a:t>
            </a:r>
            <a:r>
              <a:rPr kumimoji="1" lang="en-US" altLang="ja-JP" dirty="0" smtClean="0"/>
              <a:t>NFC</a:t>
            </a:r>
            <a:r>
              <a:rPr kumimoji="1" lang="ja-JP" altLang="en-US" dirty="0" smtClean="0"/>
              <a:t>のみが使用されるものが多いですが，薄くて柔軟な</a:t>
            </a:r>
            <a:r>
              <a:rPr kumimoji="1" lang="en-US" altLang="ja-JP" dirty="0" smtClean="0"/>
              <a:t>OLED</a:t>
            </a:r>
            <a:r>
              <a:rPr kumimoji="1" lang="ja-JP" altLang="en-US" dirty="0" smtClean="0"/>
              <a:t>を組み合わせることで</a:t>
            </a:r>
            <a:endParaRPr kumimoji="1" lang="en-US" altLang="ja-JP" dirty="0" smtClean="0"/>
          </a:p>
          <a:p>
            <a:r>
              <a:rPr kumimoji="1" lang="ja-JP" altLang="en-US" dirty="0" smtClean="0"/>
              <a:t>様々な形状のものにつけやすく，見つけやすいという新しい価値が付加されます．</a:t>
            </a:r>
            <a:endParaRPr kumimoji="1" lang="en-US" altLang="ja-JP" dirty="0" smtClean="0"/>
          </a:p>
          <a:p>
            <a:endParaRPr kumimoji="1" lang="en-US" altLang="ja-JP" dirty="0" smtClean="0"/>
          </a:p>
          <a:p>
            <a:r>
              <a:rPr kumimoji="1" lang="ja-JP" altLang="en-US" dirty="0" smtClean="0"/>
              <a:t>２つ目は地球にやさしい開発です．</a:t>
            </a:r>
            <a:endParaRPr kumimoji="1" lang="en-US" altLang="ja-JP" dirty="0" smtClean="0"/>
          </a:p>
          <a:p>
            <a:r>
              <a:rPr kumimoji="1" lang="ja-JP" altLang="en-US" dirty="0" smtClean="0"/>
              <a:t>しおりの再利用もできますし，</a:t>
            </a:r>
            <a:r>
              <a:rPr kumimoji="1" lang="en-US" altLang="ja-JP" dirty="0" smtClean="0"/>
              <a:t>OLED</a:t>
            </a:r>
            <a:r>
              <a:rPr kumimoji="1" lang="ja-JP" altLang="en-US" dirty="0" smtClean="0"/>
              <a:t>は，製造時の環境に与える負荷が用紙の印刷と同程度であり，地球にやさしい開発に繋がります．</a:t>
            </a:r>
            <a:endParaRPr kumimoji="1" lang="ja-JP" altLang="en-US" dirty="0"/>
          </a:p>
        </p:txBody>
      </p:sp>
      <p:sp>
        <p:nvSpPr>
          <p:cNvPr id="4" name="スライド番号プレースホルダー 3"/>
          <p:cNvSpPr>
            <a:spLocks noGrp="1"/>
          </p:cNvSpPr>
          <p:nvPr>
            <p:ph type="sldNum" sz="quarter" idx="10"/>
          </p:nvPr>
        </p:nvSpPr>
        <p:spPr/>
        <p:txBody>
          <a:bodyPr/>
          <a:lstStyle/>
          <a:p>
            <a:fld id="{A1E85B60-48E8-4115-A678-8C55C16CDA24}" type="slidenum">
              <a:rPr kumimoji="1" lang="ja-JP" altLang="en-US" smtClean="0"/>
              <a:t>6</a:t>
            </a:fld>
            <a:endParaRPr kumimoji="1" lang="ja-JP" altLang="en-US"/>
          </a:p>
        </p:txBody>
      </p:sp>
    </p:spTree>
    <p:extLst>
      <p:ext uri="{BB962C8B-B14F-4D97-AF65-F5344CB8AC3E}">
        <p14:creationId xmlns:p14="http://schemas.microsoft.com/office/powerpoint/2010/main" val="442395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データを管理するサーバサイドは</a:t>
            </a:r>
            <a:r>
              <a:rPr kumimoji="1" lang="en-US" altLang="ja-JP" dirty="0" smtClean="0"/>
              <a:t>RUST</a:t>
            </a:r>
            <a:r>
              <a:rPr kumimoji="1" lang="ja-JP" altLang="en-US" dirty="0" smtClean="0"/>
              <a:t>で書いていて</a:t>
            </a:r>
            <a:r>
              <a:rPr kumimoji="1" lang="en-US" altLang="ja-JP" dirty="0" smtClean="0"/>
              <a:t>PC</a:t>
            </a:r>
            <a:r>
              <a:rPr kumimoji="1" lang="ja-JP" altLang="en-US" dirty="0" smtClean="0"/>
              <a:t>や</a:t>
            </a:r>
            <a:r>
              <a:rPr kumimoji="1" lang="en-US" altLang="ja-JP" dirty="0" smtClean="0"/>
              <a:t>Android</a:t>
            </a:r>
            <a:r>
              <a:rPr kumimoji="1" lang="ja-JP" altLang="en-US" dirty="0" smtClean="0"/>
              <a:t>端末に書籍のデータ管理用の</a:t>
            </a:r>
            <a:r>
              <a:rPr kumimoji="1" lang="en-US" altLang="ja-JP" dirty="0" smtClean="0"/>
              <a:t>API</a:t>
            </a:r>
            <a:r>
              <a:rPr kumimoji="1" lang="ja-JP" altLang="en-US" dirty="0" err="1" smtClean="0"/>
              <a:t>を提</a:t>
            </a:r>
            <a:r>
              <a:rPr kumimoji="1" lang="ja-JP" altLang="en-US" dirty="0" smtClean="0"/>
              <a:t>供しています．</a:t>
            </a:r>
            <a:endParaRPr kumimoji="1" lang="en-US" altLang="ja-JP" dirty="0" smtClean="0"/>
          </a:p>
          <a:p>
            <a:r>
              <a:rPr kumimoji="1" lang="en-US" altLang="ja-JP" dirty="0" smtClean="0"/>
              <a:t>PC</a:t>
            </a:r>
            <a:r>
              <a:rPr kumimoji="1" lang="ja-JP" altLang="en-US" dirty="0" smtClean="0"/>
              <a:t>側では登録した本の編集などが行なえます．</a:t>
            </a:r>
            <a:endParaRPr kumimoji="1" lang="en-US" altLang="ja-JP" dirty="0" smtClean="0"/>
          </a:p>
          <a:p>
            <a:r>
              <a:rPr kumimoji="1" lang="en-US" altLang="ja-JP" dirty="0" smtClean="0"/>
              <a:t>Android</a:t>
            </a:r>
            <a:r>
              <a:rPr kumimoji="1" lang="ja-JP" altLang="en-US" dirty="0" smtClean="0"/>
              <a:t>端末を本棚にかざすことで探したい本を探したり，</a:t>
            </a:r>
            <a:endParaRPr kumimoji="1" lang="en-US" altLang="ja-JP" dirty="0" smtClean="0"/>
          </a:p>
          <a:p>
            <a:endParaRPr kumimoji="1" lang="en-US" altLang="ja-JP" dirty="0" smtClean="0"/>
          </a:p>
          <a:p>
            <a:endParaRPr kumimoji="1" lang="en-US" altLang="ja-JP" dirty="0" smtClean="0"/>
          </a:p>
          <a:p>
            <a:r>
              <a:rPr kumimoji="1" lang="ja-JP" altLang="en-US" dirty="0" smtClean="0"/>
              <a:t>今回，</a:t>
            </a:r>
            <a:r>
              <a:rPr kumimoji="1" lang="en-US" altLang="ja-JP" dirty="0" smtClean="0"/>
              <a:t>Android</a:t>
            </a:r>
            <a:r>
              <a:rPr kumimoji="1" lang="ja-JP" altLang="en-US" dirty="0" err="1" smtClean="0"/>
              <a:t>での</a:t>
            </a:r>
            <a:r>
              <a:rPr kumimoji="1" lang="en-US" altLang="ja-JP" dirty="0" smtClean="0"/>
              <a:t>NFC</a:t>
            </a:r>
            <a:r>
              <a:rPr kumimoji="1" lang="ja-JP" altLang="en-US" dirty="0" smtClean="0"/>
              <a:t>の読み込みなどの処理が未実装な部分がありますが．</a:t>
            </a:r>
            <a:endParaRPr kumimoji="1" lang="en-US" altLang="ja-JP" dirty="0" smtClean="0"/>
          </a:p>
          <a:p>
            <a:r>
              <a:rPr kumimoji="1" lang="ja-JP" altLang="en-US" dirty="0" smtClean="0"/>
              <a:t>しかし</a:t>
            </a:r>
            <a:r>
              <a:rPr kumimoji="1" lang="en-US" altLang="ja-JP" dirty="0" smtClean="0"/>
              <a:t>Arduino</a:t>
            </a:r>
            <a:r>
              <a:rPr kumimoji="1" lang="ja-JP" altLang="en-US" dirty="0" smtClean="0"/>
              <a:t>で同機能のデモを行います．</a:t>
            </a:r>
            <a:endParaRPr kumimoji="1" lang="ja-JP" altLang="en-US" dirty="0"/>
          </a:p>
        </p:txBody>
      </p:sp>
      <p:sp>
        <p:nvSpPr>
          <p:cNvPr id="4" name="スライド番号プレースホルダー 3"/>
          <p:cNvSpPr>
            <a:spLocks noGrp="1"/>
          </p:cNvSpPr>
          <p:nvPr>
            <p:ph type="sldNum" sz="quarter" idx="10"/>
          </p:nvPr>
        </p:nvSpPr>
        <p:spPr/>
        <p:txBody>
          <a:bodyPr/>
          <a:lstStyle/>
          <a:p>
            <a:fld id="{A1E85B60-48E8-4115-A678-8C55C16CDA24}" type="slidenum">
              <a:rPr kumimoji="1" lang="ja-JP" altLang="en-US" smtClean="0"/>
              <a:t>7</a:t>
            </a:fld>
            <a:endParaRPr kumimoji="1" lang="ja-JP" altLang="en-US"/>
          </a:p>
        </p:txBody>
      </p:sp>
    </p:spTree>
    <p:extLst>
      <p:ext uri="{BB962C8B-B14F-4D97-AF65-F5344CB8AC3E}">
        <p14:creationId xmlns:p14="http://schemas.microsoft.com/office/powerpoint/2010/main" val="2955785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今回提供いただいた</a:t>
            </a:r>
            <a:r>
              <a:rPr kumimoji="1" lang="en-US" altLang="ja-JP" dirty="0" smtClean="0"/>
              <a:t>NFC</a:t>
            </a:r>
            <a:r>
              <a:rPr kumimoji="1" lang="ja-JP" altLang="en-US" dirty="0" smtClean="0"/>
              <a:t>タグでは距離の問題で背表紙に貼っていますが，長距離用のタグを用意すればしおりのように挟むことが実現できます．</a:t>
            </a:r>
            <a:endParaRPr kumimoji="1" lang="ja-JP" altLang="en-US" dirty="0"/>
          </a:p>
        </p:txBody>
      </p:sp>
      <p:sp>
        <p:nvSpPr>
          <p:cNvPr id="4" name="スライド番号プレースホルダー 3"/>
          <p:cNvSpPr>
            <a:spLocks noGrp="1"/>
          </p:cNvSpPr>
          <p:nvPr>
            <p:ph type="sldNum" sz="quarter" idx="10"/>
          </p:nvPr>
        </p:nvSpPr>
        <p:spPr/>
        <p:txBody>
          <a:bodyPr/>
          <a:lstStyle/>
          <a:p>
            <a:fld id="{A1E85B60-48E8-4115-A678-8C55C16CDA24}" type="slidenum">
              <a:rPr kumimoji="1" lang="ja-JP" altLang="en-US" smtClean="0"/>
              <a:t>10</a:t>
            </a:fld>
            <a:endParaRPr kumimoji="1" lang="ja-JP" altLang="en-US"/>
          </a:p>
        </p:txBody>
      </p:sp>
    </p:spTree>
    <p:extLst>
      <p:ext uri="{BB962C8B-B14F-4D97-AF65-F5344CB8AC3E}">
        <p14:creationId xmlns:p14="http://schemas.microsoft.com/office/powerpoint/2010/main" val="2126024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smtClean="0"/>
              <a:t>今回提供いただいた</a:t>
            </a:r>
            <a:r>
              <a:rPr kumimoji="1" lang="en-US" altLang="ja-JP" dirty="0" smtClean="0"/>
              <a:t>NFC</a:t>
            </a:r>
            <a:r>
              <a:rPr kumimoji="1" lang="ja-JP" altLang="en-US" dirty="0" smtClean="0"/>
              <a:t>タグでは距離の問題で背表紙に貼っていますが，長距離用のタグを用意すればしおりのように挟むことが実現できます．</a:t>
            </a:r>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E85B60-48E8-4115-A678-8C55C16CDA24}" type="slidenum">
              <a:rPr kumimoji="1" lang="ja-JP" altLang="en-US" sz="1200" b="0" i="0" u="none" strike="noStrike" kern="1200" cap="none" spc="0" normalizeH="0" baseline="0" noProof="0" smtClean="0">
                <a:ln>
                  <a:noFill/>
                </a:ln>
                <a:solidFill>
                  <a:prstClr val="black"/>
                </a:solidFill>
                <a:effectLst/>
                <a:uLnTx/>
                <a:uFillTx/>
                <a:latin typeface="游ゴシック" panose="020F0502020204030204"/>
                <a:ea typeface="游ゴシック" panose="020B0400000000000000" pitchFamily="50"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1" lang="ja-JP" altLang="en-US" sz="1200" b="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632435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1E85B60-48E8-4115-A678-8C55C16CDA24}" type="slidenum">
              <a:rPr kumimoji="1" lang="ja-JP" altLang="en-US" smtClean="0"/>
              <a:t>12</a:t>
            </a:fld>
            <a:endParaRPr kumimoji="1" lang="ja-JP" altLang="en-US"/>
          </a:p>
        </p:txBody>
      </p:sp>
    </p:spTree>
    <p:extLst>
      <p:ext uri="{BB962C8B-B14F-4D97-AF65-F5344CB8AC3E}">
        <p14:creationId xmlns:p14="http://schemas.microsoft.com/office/powerpoint/2010/main" val="28656673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81904A-BFED-E44F-AF8D-B341C8CCB7A4}"/>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22131752-6D53-7F48-89ED-1EEE42CB1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6898614-F086-464D-BE4D-D42317AE327C}"/>
              </a:ext>
            </a:extLst>
          </p:cNvPr>
          <p:cNvSpPr>
            <a:spLocks noGrp="1"/>
          </p:cNvSpPr>
          <p:nvPr>
            <p:ph type="dt" sz="half" idx="10"/>
          </p:nvPr>
        </p:nvSpPr>
        <p:spPr/>
        <p:txBody>
          <a:bodyPr/>
          <a:lstStyle/>
          <a:p>
            <a:fld id="{798FC67F-814B-394D-82B3-0A8F0E759128}" type="datetimeFigureOut">
              <a:rPr kumimoji="1" lang="ja-JP" altLang="en-US" smtClean="0"/>
              <a:t>2019/9/21</a:t>
            </a:fld>
            <a:endParaRPr kumimoji="1" lang="ja-JP" altLang="en-US"/>
          </a:p>
        </p:txBody>
      </p:sp>
      <p:sp>
        <p:nvSpPr>
          <p:cNvPr id="5" name="フッター プレースホルダー 4">
            <a:extLst>
              <a:ext uri="{FF2B5EF4-FFF2-40B4-BE49-F238E27FC236}">
                <a16:creationId xmlns:a16="http://schemas.microsoft.com/office/drawing/2014/main" id="{2A481DDE-4E93-A24E-B1B0-743E61043FE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01FB0426-1E92-C843-A5A2-1F3DFA88950C}"/>
              </a:ext>
            </a:extLst>
          </p:cNvPr>
          <p:cNvSpPr>
            <a:spLocks noGrp="1"/>
          </p:cNvSpPr>
          <p:nvPr>
            <p:ph type="sldNum" sz="quarter" idx="12"/>
          </p:nvPr>
        </p:nvSpPr>
        <p:spPr/>
        <p:txBody>
          <a:body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30155343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8A33F24-2FDA-614F-950D-CD2DFCE264D0}"/>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6A031EC5-CFAA-BA4F-ADB3-5FCE825D9D05}"/>
              </a:ext>
            </a:extLst>
          </p:cNvPr>
          <p:cNvSpPr>
            <a:spLocks noGrp="1"/>
          </p:cNvSpPr>
          <p:nvPr>
            <p:ph type="body" orient="vert" idx="1"/>
          </p:nvPr>
        </p:nvSpPr>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73975754-A290-1641-A4BE-BF00CBF2241E}"/>
              </a:ext>
            </a:extLst>
          </p:cNvPr>
          <p:cNvSpPr>
            <a:spLocks noGrp="1"/>
          </p:cNvSpPr>
          <p:nvPr>
            <p:ph type="dt" sz="half" idx="10"/>
          </p:nvPr>
        </p:nvSpPr>
        <p:spPr/>
        <p:txBody>
          <a:bodyPr/>
          <a:lstStyle/>
          <a:p>
            <a:fld id="{798FC67F-814B-394D-82B3-0A8F0E759128}" type="datetimeFigureOut">
              <a:rPr kumimoji="1" lang="ja-JP" altLang="en-US" smtClean="0"/>
              <a:t>2019/9/21</a:t>
            </a:fld>
            <a:endParaRPr kumimoji="1" lang="ja-JP" altLang="en-US"/>
          </a:p>
        </p:txBody>
      </p:sp>
      <p:sp>
        <p:nvSpPr>
          <p:cNvPr id="5" name="フッター プレースホルダー 4">
            <a:extLst>
              <a:ext uri="{FF2B5EF4-FFF2-40B4-BE49-F238E27FC236}">
                <a16:creationId xmlns:a16="http://schemas.microsoft.com/office/drawing/2014/main" id="{CBFF9EA5-E412-6845-92E3-688F5512E5C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77C67026-9907-6142-B390-87998BCC4AD9}"/>
              </a:ext>
            </a:extLst>
          </p:cNvPr>
          <p:cNvSpPr>
            <a:spLocks noGrp="1"/>
          </p:cNvSpPr>
          <p:nvPr>
            <p:ph type="sldNum" sz="quarter" idx="12"/>
          </p:nvPr>
        </p:nvSpPr>
        <p:spPr/>
        <p:txBody>
          <a:body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341140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B5542D46-8796-FE43-9D6D-F66018048011}"/>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7F85CEB-5A8D-4647-AD59-6E6681DB449F}"/>
              </a:ext>
            </a:extLst>
          </p:cNvPr>
          <p:cNvSpPr>
            <a:spLocks noGrp="1"/>
          </p:cNvSpPr>
          <p:nvPr>
            <p:ph type="body" orient="vert" idx="1"/>
          </p:nvPr>
        </p:nvSpPr>
        <p:spPr>
          <a:xfrm>
            <a:off x="838200" y="365125"/>
            <a:ext cx="7734300" cy="5811838"/>
          </a:xfrm>
        </p:spPr>
        <p:txBody>
          <a:bodyPr vert="eaVert"/>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AD1EA12-E2F0-894D-BEFF-F57D9195EC04}"/>
              </a:ext>
            </a:extLst>
          </p:cNvPr>
          <p:cNvSpPr>
            <a:spLocks noGrp="1"/>
          </p:cNvSpPr>
          <p:nvPr>
            <p:ph type="dt" sz="half" idx="10"/>
          </p:nvPr>
        </p:nvSpPr>
        <p:spPr/>
        <p:txBody>
          <a:bodyPr/>
          <a:lstStyle/>
          <a:p>
            <a:fld id="{798FC67F-814B-394D-82B3-0A8F0E759128}" type="datetimeFigureOut">
              <a:rPr kumimoji="1" lang="ja-JP" altLang="en-US" smtClean="0"/>
              <a:t>2019/9/21</a:t>
            </a:fld>
            <a:endParaRPr kumimoji="1" lang="ja-JP" altLang="en-US"/>
          </a:p>
        </p:txBody>
      </p:sp>
      <p:sp>
        <p:nvSpPr>
          <p:cNvPr id="5" name="フッター プレースホルダー 4">
            <a:extLst>
              <a:ext uri="{FF2B5EF4-FFF2-40B4-BE49-F238E27FC236}">
                <a16:creationId xmlns:a16="http://schemas.microsoft.com/office/drawing/2014/main" id="{549DA4C9-06F5-E746-8C01-B40E5E86E884}"/>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B04625D9-6627-0C4A-A411-C0EB200B9BA1}"/>
              </a:ext>
            </a:extLst>
          </p:cNvPr>
          <p:cNvSpPr>
            <a:spLocks noGrp="1"/>
          </p:cNvSpPr>
          <p:nvPr>
            <p:ph type="sldNum" sz="quarter" idx="12"/>
          </p:nvPr>
        </p:nvSpPr>
        <p:spPr/>
        <p:txBody>
          <a:body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1104387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60B54AC-69AE-F447-988B-2E9D440FAB4C}"/>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C36A463-C929-B044-84B7-39099FF7847C}"/>
              </a:ext>
            </a:extLst>
          </p:cNvPr>
          <p:cNvSpPr>
            <a:spLocks noGrp="1"/>
          </p:cNvSpPr>
          <p:nvPr>
            <p:ph idx="1"/>
          </p:nvPr>
        </p:nvSpPr>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6049A785-F0BC-6442-9C9F-A136AE7068FE}"/>
              </a:ext>
            </a:extLst>
          </p:cNvPr>
          <p:cNvSpPr>
            <a:spLocks noGrp="1"/>
          </p:cNvSpPr>
          <p:nvPr>
            <p:ph type="dt" sz="half" idx="10"/>
          </p:nvPr>
        </p:nvSpPr>
        <p:spPr/>
        <p:txBody>
          <a:bodyPr/>
          <a:lstStyle/>
          <a:p>
            <a:fld id="{798FC67F-814B-394D-82B3-0A8F0E759128}" type="datetimeFigureOut">
              <a:rPr kumimoji="1" lang="ja-JP" altLang="en-US" smtClean="0"/>
              <a:t>2019/9/21</a:t>
            </a:fld>
            <a:endParaRPr kumimoji="1" lang="ja-JP" altLang="en-US"/>
          </a:p>
        </p:txBody>
      </p:sp>
      <p:sp>
        <p:nvSpPr>
          <p:cNvPr id="5" name="フッター プレースホルダー 4">
            <a:extLst>
              <a:ext uri="{FF2B5EF4-FFF2-40B4-BE49-F238E27FC236}">
                <a16:creationId xmlns:a16="http://schemas.microsoft.com/office/drawing/2014/main" id="{3B365F1A-2BFB-3945-A448-E11204D7199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19A7820-9CE3-8944-9003-B0E7A9681E19}"/>
              </a:ext>
            </a:extLst>
          </p:cNvPr>
          <p:cNvSpPr>
            <a:spLocks noGrp="1"/>
          </p:cNvSpPr>
          <p:nvPr>
            <p:ph type="sldNum" sz="quarter" idx="12"/>
          </p:nvPr>
        </p:nvSpPr>
        <p:spPr/>
        <p:txBody>
          <a:body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1393079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5BDA6B9-2364-224C-B78B-4FFD3F826057}"/>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5DD1060-3AAE-9643-A41F-D331CD9B962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33FFB5D-A016-EE45-8A77-ACAE6F3766D6}"/>
              </a:ext>
            </a:extLst>
          </p:cNvPr>
          <p:cNvSpPr>
            <a:spLocks noGrp="1"/>
          </p:cNvSpPr>
          <p:nvPr>
            <p:ph type="dt" sz="half" idx="10"/>
          </p:nvPr>
        </p:nvSpPr>
        <p:spPr/>
        <p:txBody>
          <a:bodyPr/>
          <a:lstStyle/>
          <a:p>
            <a:fld id="{798FC67F-814B-394D-82B3-0A8F0E759128}" type="datetimeFigureOut">
              <a:rPr kumimoji="1" lang="ja-JP" altLang="en-US" smtClean="0"/>
              <a:t>2019/9/21</a:t>
            </a:fld>
            <a:endParaRPr kumimoji="1" lang="ja-JP" altLang="en-US"/>
          </a:p>
        </p:txBody>
      </p:sp>
      <p:sp>
        <p:nvSpPr>
          <p:cNvPr id="5" name="フッター プレースホルダー 4">
            <a:extLst>
              <a:ext uri="{FF2B5EF4-FFF2-40B4-BE49-F238E27FC236}">
                <a16:creationId xmlns:a16="http://schemas.microsoft.com/office/drawing/2014/main" id="{02AA76E5-4668-0E4D-A4D9-0EAE2D7CAE1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5A68D2A-40B8-6B40-9885-9B08B5E027FA}"/>
              </a:ext>
            </a:extLst>
          </p:cNvPr>
          <p:cNvSpPr>
            <a:spLocks noGrp="1"/>
          </p:cNvSpPr>
          <p:nvPr>
            <p:ph type="sldNum" sz="quarter" idx="12"/>
          </p:nvPr>
        </p:nvSpPr>
        <p:spPr/>
        <p:txBody>
          <a:body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862266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79D2D-E0FE-8743-A87A-EED4AC81BA0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4C2676-6B17-B240-863E-0599F20CAE90}"/>
              </a:ext>
            </a:extLst>
          </p:cNvPr>
          <p:cNvSpPr>
            <a:spLocks noGrp="1"/>
          </p:cNvSpPr>
          <p:nvPr>
            <p:ph sz="half" idx="1"/>
          </p:nvPr>
        </p:nvSpPr>
        <p:spPr>
          <a:xfrm>
            <a:off x="838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FC1365C-C9D7-2C48-842B-135298F9F346}"/>
              </a:ext>
            </a:extLst>
          </p:cNvPr>
          <p:cNvSpPr>
            <a:spLocks noGrp="1"/>
          </p:cNvSpPr>
          <p:nvPr>
            <p:ph sz="half" idx="2"/>
          </p:nvPr>
        </p:nvSpPr>
        <p:spPr>
          <a:xfrm>
            <a:off x="6172200" y="1825625"/>
            <a:ext cx="5181600" cy="435133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3EB56CA-7622-8A40-A176-3AA42D3CF96A}"/>
              </a:ext>
            </a:extLst>
          </p:cNvPr>
          <p:cNvSpPr>
            <a:spLocks noGrp="1"/>
          </p:cNvSpPr>
          <p:nvPr>
            <p:ph type="dt" sz="half" idx="10"/>
          </p:nvPr>
        </p:nvSpPr>
        <p:spPr/>
        <p:txBody>
          <a:bodyPr/>
          <a:lstStyle/>
          <a:p>
            <a:fld id="{798FC67F-814B-394D-82B3-0A8F0E759128}" type="datetimeFigureOut">
              <a:rPr kumimoji="1" lang="ja-JP" altLang="en-US" smtClean="0"/>
              <a:t>2019/9/21</a:t>
            </a:fld>
            <a:endParaRPr kumimoji="1" lang="ja-JP" altLang="en-US"/>
          </a:p>
        </p:txBody>
      </p:sp>
      <p:sp>
        <p:nvSpPr>
          <p:cNvPr id="6" name="フッター プレースホルダー 5">
            <a:extLst>
              <a:ext uri="{FF2B5EF4-FFF2-40B4-BE49-F238E27FC236}">
                <a16:creationId xmlns:a16="http://schemas.microsoft.com/office/drawing/2014/main" id="{B37AF120-D17C-724B-8DB5-66DE410866F9}"/>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B5BEC611-C6B9-E74A-9CEF-B7FBC513AE7D}"/>
              </a:ext>
            </a:extLst>
          </p:cNvPr>
          <p:cNvSpPr>
            <a:spLocks noGrp="1"/>
          </p:cNvSpPr>
          <p:nvPr>
            <p:ph type="sldNum" sz="quarter" idx="12"/>
          </p:nvPr>
        </p:nvSpPr>
        <p:spPr/>
        <p:txBody>
          <a:body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38099247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4F22E82-87DA-5049-94FA-9D63DB890170}"/>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9612DAD5-5B43-0144-B06E-784DFD06AA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6F467029-97C1-CA4B-ABD7-C1CDF1AC616F}"/>
              </a:ext>
            </a:extLst>
          </p:cNvPr>
          <p:cNvSpPr>
            <a:spLocks noGrp="1"/>
          </p:cNvSpPr>
          <p:nvPr>
            <p:ph sz="half" idx="2"/>
          </p:nvPr>
        </p:nvSpPr>
        <p:spPr>
          <a:xfrm>
            <a:off x="839788" y="2505075"/>
            <a:ext cx="5157787"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D0849BB9-B111-D94D-8E35-F0E870514CA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6" name="コンテンツ プレースホルダー 5">
            <a:extLst>
              <a:ext uri="{FF2B5EF4-FFF2-40B4-BE49-F238E27FC236}">
                <a16:creationId xmlns:a16="http://schemas.microsoft.com/office/drawing/2014/main" id="{25FF6545-57E1-5846-A363-0D0F904D1EF5}"/>
              </a:ext>
            </a:extLst>
          </p:cNvPr>
          <p:cNvSpPr>
            <a:spLocks noGrp="1"/>
          </p:cNvSpPr>
          <p:nvPr>
            <p:ph sz="quarter" idx="4"/>
          </p:nvPr>
        </p:nvSpPr>
        <p:spPr>
          <a:xfrm>
            <a:off x="6172200" y="2505075"/>
            <a:ext cx="5183188" cy="3684588"/>
          </a:xfrm>
        </p:spPr>
        <p:txBody>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C8A89CB-68BA-DB4C-B1B1-77EA4929AE6E}"/>
              </a:ext>
            </a:extLst>
          </p:cNvPr>
          <p:cNvSpPr>
            <a:spLocks noGrp="1"/>
          </p:cNvSpPr>
          <p:nvPr>
            <p:ph type="dt" sz="half" idx="10"/>
          </p:nvPr>
        </p:nvSpPr>
        <p:spPr/>
        <p:txBody>
          <a:bodyPr/>
          <a:lstStyle/>
          <a:p>
            <a:fld id="{798FC67F-814B-394D-82B3-0A8F0E759128}" type="datetimeFigureOut">
              <a:rPr kumimoji="1" lang="ja-JP" altLang="en-US" smtClean="0"/>
              <a:t>2019/9/21</a:t>
            </a:fld>
            <a:endParaRPr kumimoji="1" lang="ja-JP" altLang="en-US"/>
          </a:p>
        </p:txBody>
      </p:sp>
      <p:sp>
        <p:nvSpPr>
          <p:cNvPr id="8" name="フッター プレースホルダー 7">
            <a:extLst>
              <a:ext uri="{FF2B5EF4-FFF2-40B4-BE49-F238E27FC236}">
                <a16:creationId xmlns:a16="http://schemas.microsoft.com/office/drawing/2014/main" id="{3F354900-A721-6545-B820-3EB9E0FDFFB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6276D58-99EE-684B-9D77-BFE07F1E6AB6}"/>
              </a:ext>
            </a:extLst>
          </p:cNvPr>
          <p:cNvSpPr>
            <a:spLocks noGrp="1"/>
          </p:cNvSpPr>
          <p:nvPr>
            <p:ph type="sldNum" sz="quarter" idx="12"/>
          </p:nvPr>
        </p:nvSpPr>
        <p:spPr/>
        <p:txBody>
          <a:body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2120997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33E23AD-B2FF-BD4B-BFFD-D32D118117F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4A496C11-47C6-E74F-8D89-DFA4752CC859}"/>
              </a:ext>
            </a:extLst>
          </p:cNvPr>
          <p:cNvSpPr>
            <a:spLocks noGrp="1"/>
          </p:cNvSpPr>
          <p:nvPr>
            <p:ph type="dt" sz="half" idx="10"/>
          </p:nvPr>
        </p:nvSpPr>
        <p:spPr/>
        <p:txBody>
          <a:bodyPr/>
          <a:lstStyle/>
          <a:p>
            <a:fld id="{798FC67F-814B-394D-82B3-0A8F0E759128}" type="datetimeFigureOut">
              <a:rPr kumimoji="1" lang="ja-JP" altLang="en-US" smtClean="0"/>
              <a:t>2019/9/21</a:t>
            </a:fld>
            <a:endParaRPr kumimoji="1" lang="ja-JP" altLang="en-US"/>
          </a:p>
        </p:txBody>
      </p:sp>
      <p:sp>
        <p:nvSpPr>
          <p:cNvPr id="4" name="フッター プレースホルダー 3">
            <a:extLst>
              <a:ext uri="{FF2B5EF4-FFF2-40B4-BE49-F238E27FC236}">
                <a16:creationId xmlns:a16="http://schemas.microsoft.com/office/drawing/2014/main" id="{5C39D137-3E48-714A-8A52-902227B06A3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D5213FAB-B3D1-654C-B9A6-C5E5E1FBA8F0}"/>
              </a:ext>
            </a:extLst>
          </p:cNvPr>
          <p:cNvSpPr>
            <a:spLocks noGrp="1"/>
          </p:cNvSpPr>
          <p:nvPr>
            <p:ph type="sldNum" sz="quarter" idx="12"/>
          </p:nvPr>
        </p:nvSpPr>
        <p:spPr/>
        <p:txBody>
          <a:body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18791219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D791E8E6-88A0-7945-AC6B-C349E71DAE1B}"/>
              </a:ext>
            </a:extLst>
          </p:cNvPr>
          <p:cNvSpPr>
            <a:spLocks noGrp="1"/>
          </p:cNvSpPr>
          <p:nvPr>
            <p:ph type="dt" sz="half" idx="10"/>
          </p:nvPr>
        </p:nvSpPr>
        <p:spPr/>
        <p:txBody>
          <a:bodyPr/>
          <a:lstStyle/>
          <a:p>
            <a:fld id="{798FC67F-814B-394D-82B3-0A8F0E759128}" type="datetimeFigureOut">
              <a:rPr kumimoji="1" lang="ja-JP" altLang="en-US" smtClean="0"/>
              <a:t>2019/9/21</a:t>
            </a:fld>
            <a:endParaRPr kumimoji="1" lang="ja-JP" altLang="en-US"/>
          </a:p>
        </p:txBody>
      </p:sp>
      <p:sp>
        <p:nvSpPr>
          <p:cNvPr id="3" name="フッター プレースホルダー 2">
            <a:extLst>
              <a:ext uri="{FF2B5EF4-FFF2-40B4-BE49-F238E27FC236}">
                <a16:creationId xmlns:a16="http://schemas.microsoft.com/office/drawing/2014/main" id="{2CDC888F-B7FC-0D4B-B911-8B5772A350E2}"/>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099E4AF-C751-0442-B854-14B8E8926931}"/>
              </a:ext>
            </a:extLst>
          </p:cNvPr>
          <p:cNvSpPr>
            <a:spLocks noGrp="1"/>
          </p:cNvSpPr>
          <p:nvPr>
            <p:ph type="sldNum" sz="quarter" idx="12"/>
          </p:nvPr>
        </p:nvSpPr>
        <p:spPr/>
        <p:txBody>
          <a:body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18974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942C003-C320-A24F-AD94-F00C8C87F04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543C07AB-1048-314F-A1C1-7F9BBF6A33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9B04170-E07F-1649-B95A-EA0C0B9EB7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DAC4EBE-9EF8-ED4B-96FE-A7E6D3E9C282}"/>
              </a:ext>
            </a:extLst>
          </p:cNvPr>
          <p:cNvSpPr>
            <a:spLocks noGrp="1"/>
          </p:cNvSpPr>
          <p:nvPr>
            <p:ph type="dt" sz="half" idx="10"/>
          </p:nvPr>
        </p:nvSpPr>
        <p:spPr/>
        <p:txBody>
          <a:bodyPr/>
          <a:lstStyle/>
          <a:p>
            <a:fld id="{798FC67F-814B-394D-82B3-0A8F0E759128}" type="datetimeFigureOut">
              <a:rPr kumimoji="1" lang="ja-JP" altLang="en-US" smtClean="0"/>
              <a:t>2019/9/21</a:t>
            </a:fld>
            <a:endParaRPr kumimoji="1" lang="ja-JP" altLang="en-US"/>
          </a:p>
        </p:txBody>
      </p:sp>
      <p:sp>
        <p:nvSpPr>
          <p:cNvPr id="6" name="フッター プレースホルダー 5">
            <a:extLst>
              <a:ext uri="{FF2B5EF4-FFF2-40B4-BE49-F238E27FC236}">
                <a16:creationId xmlns:a16="http://schemas.microsoft.com/office/drawing/2014/main" id="{22E0BDEA-FFA1-AD40-8485-BF5B4B37470D}"/>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6B51676-BEBE-4A4C-9C2B-11D41E65A6A5}"/>
              </a:ext>
            </a:extLst>
          </p:cNvPr>
          <p:cNvSpPr>
            <a:spLocks noGrp="1"/>
          </p:cNvSpPr>
          <p:nvPr>
            <p:ph type="sldNum" sz="quarter" idx="12"/>
          </p:nvPr>
        </p:nvSpPr>
        <p:spPr/>
        <p:txBody>
          <a:body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1925231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0B547EC-BC58-2540-9710-AE54620371E1}"/>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24A96660-9464-274B-A52F-2A40106B17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87B0FAF6-2365-6742-8CD2-0207FFB76A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FF04D0E0-161A-F148-82C5-0939DEFAC9E0}"/>
              </a:ext>
            </a:extLst>
          </p:cNvPr>
          <p:cNvSpPr>
            <a:spLocks noGrp="1"/>
          </p:cNvSpPr>
          <p:nvPr>
            <p:ph type="dt" sz="half" idx="10"/>
          </p:nvPr>
        </p:nvSpPr>
        <p:spPr/>
        <p:txBody>
          <a:bodyPr/>
          <a:lstStyle/>
          <a:p>
            <a:fld id="{798FC67F-814B-394D-82B3-0A8F0E759128}" type="datetimeFigureOut">
              <a:rPr kumimoji="1" lang="ja-JP" altLang="en-US" smtClean="0"/>
              <a:t>2019/9/21</a:t>
            </a:fld>
            <a:endParaRPr kumimoji="1" lang="ja-JP" altLang="en-US"/>
          </a:p>
        </p:txBody>
      </p:sp>
      <p:sp>
        <p:nvSpPr>
          <p:cNvPr id="6" name="フッター プレースホルダー 5">
            <a:extLst>
              <a:ext uri="{FF2B5EF4-FFF2-40B4-BE49-F238E27FC236}">
                <a16:creationId xmlns:a16="http://schemas.microsoft.com/office/drawing/2014/main" id="{6D69E06B-95DD-BF47-A7EA-FEEF8076D9EC}"/>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47D96346-3D7E-F049-9018-B8A06AEC4C64}"/>
              </a:ext>
            </a:extLst>
          </p:cNvPr>
          <p:cNvSpPr>
            <a:spLocks noGrp="1"/>
          </p:cNvSpPr>
          <p:nvPr>
            <p:ph type="sldNum" sz="quarter" idx="12"/>
          </p:nvPr>
        </p:nvSpPr>
        <p:spPr/>
        <p:txBody>
          <a:body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424298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AA0FADAD-2B4D-F945-A3FE-2D67FC4C21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63F3BB96-3ABD-3D40-A5A0-1F793F71BA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ja-JP" altLang="en-US"/>
              <a:t>マスター テキストの書式設定
第 </a:t>
            </a:r>
            <a:r>
              <a:rPr kumimoji="1" lang="en-US" altLang="ja-JP"/>
              <a:t>2 </a:t>
            </a:r>
            <a:r>
              <a:rPr kumimoji="1" lang="ja-JP" altLang="en-US"/>
              <a:t>レベル
第 </a:t>
            </a:r>
            <a:r>
              <a:rPr kumimoji="1" lang="en-US" altLang="ja-JP"/>
              <a:t>3 </a:t>
            </a:r>
            <a:r>
              <a:rPr kumimoji="1" lang="ja-JP" altLang="en-US"/>
              <a:t>レベル
第 </a:t>
            </a:r>
            <a:r>
              <a:rPr kumimoji="1" lang="en-US" altLang="ja-JP"/>
              <a:t>4 </a:t>
            </a:r>
            <a:r>
              <a:rPr kumimoji="1" lang="ja-JP" altLang="en-US"/>
              <a:t>レベル
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6D186C3-6849-FB4A-B528-CB56E2CA0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98FC67F-814B-394D-82B3-0A8F0E759128}" type="datetimeFigureOut">
              <a:rPr kumimoji="1" lang="ja-JP" altLang="en-US" smtClean="0"/>
              <a:t>2019/9/21</a:t>
            </a:fld>
            <a:endParaRPr kumimoji="1" lang="ja-JP" altLang="en-US"/>
          </a:p>
        </p:txBody>
      </p:sp>
      <p:sp>
        <p:nvSpPr>
          <p:cNvPr id="5" name="フッター プレースホルダー 4">
            <a:extLst>
              <a:ext uri="{FF2B5EF4-FFF2-40B4-BE49-F238E27FC236}">
                <a16:creationId xmlns:a16="http://schemas.microsoft.com/office/drawing/2014/main" id="{042AA6B9-3C6F-8E47-9A9A-9B606977BED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B2B252A6-8859-FC4A-800C-4CB84FE5E0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65E021-90FC-1B43-9F78-AAEBC46CD346}" type="slidenum">
              <a:rPr kumimoji="1" lang="ja-JP" altLang="en-US" smtClean="0"/>
              <a:t>‹#›</a:t>
            </a:fld>
            <a:endParaRPr kumimoji="1" lang="ja-JP" altLang="en-US"/>
          </a:p>
        </p:txBody>
      </p:sp>
    </p:spTree>
    <p:extLst>
      <p:ext uri="{BB962C8B-B14F-4D97-AF65-F5344CB8AC3E}">
        <p14:creationId xmlns:p14="http://schemas.microsoft.com/office/powerpoint/2010/main" val="37933360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ECE2D7FE-046B-8C42-B0AF-118206BB0855}"/>
              </a:ext>
            </a:extLst>
          </p:cNvPr>
          <p:cNvPicPr>
            <a:picLocks noChangeAspect="1"/>
          </p:cNvPicPr>
          <p:nvPr/>
        </p:nvPicPr>
        <p:blipFill>
          <a:blip r:embed="rId2"/>
          <a:stretch>
            <a:fillRect/>
          </a:stretch>
        </p:blipFill>
        <p:spPr>
          <a:xfrm>
            <a:off x="2762250" y="2540000"/>
            <a:ext cx="6667500" cy="1778000"/>
          </a:xfrm>
          <a:prstGeom prst="rect">
            <a:avLst/>
          </a:prstGeom>
        </p:spPr>
      </p:pic>
    </p:spTree>
    <p:extLst>
      <p:ext uri="{BB962C8B-B14F-4D97-AF65-F5344CB8AC3E}">
        <p14:creationId xmlns:p14="http://schemas.microsoft.com/office/powerpoint/2010/main" val="4024071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FD06822-99FD-8741-B5E2-71156AF8C00D}"/>
              </a:ext>
            </a:extLst>
          </p:cNvPr>
          <p:cNvCxnSpPr>
            <a:cxnSpLocks/>
          </p:cNvCxnSpPr>
          <p:nvPr/>
        </p:nvCxnSpPr>
        <p:spPr>
          <a:xfrm>
            <a:off x="0" y="1109330"/>
            <a:ext cx="404446"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27E29B6-0F07-CB4F-9207-8BE6F12EBFDF}"/>
              </a:ext>
            </a:extLst>
          </p:cNvPr>
          <p:cNvCxnSpPr>
            <a:cxnSpLocks/>
          </p:cNvCxnSpPr>
          <p:nvPr/>
        </p:nvCxnSpPr>
        <p:spPr>
          <a:xfrm>
            <a:off x="8499465" y="1100565"/>
            <a:ext cx="3698631"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15178ACC-9944-1E43-9579-51DDDB51743A}"/>
              </a:ext>
            </a:extLst>
          </p:cNvPr>
          <p:cNvPicPr>
            <a:picLocks noChangeAspect="1"/>
          </p:cNvPicPr>
          <p:nvPr/>
        </p:nvPicPr>
        <p:blipFill>
          <a:blip r:embed="rId3"/>
          <a:stretch>
            <a:fillRect/>
          </a:stretch>
        </p:blipFill>
        <p:spPr>
          <a:xfrm>
            <a:off x="669681" y="328613"/>
            <a:ext cx="5789644" cy="1543905"/>
          </a:xfrm>
          <a:prstGeom prst="rect">
            <a:avLst/>
          </a:prstGeom>
        </p:spPr>
      </p:pic>
      <p:sp>
        <p:nvSpPr>
          <p:cNvPr id="17" name="テキスト ボックス 16">
            <a:extLst>
              <a:ext uri="{FF2B5EF4-FFF2-40B4-BE49-F238E27FC236}">
                <a16:creationId xmlns:a16="http://schemas.microsoft.com/office/drawing/2014/main" id="{7B08B26E-7102-8C41-8C4E-A5EECE6677AF}"/>
              </a:ext>
            </a:extLst>
          </p:cNvPr>
          <p:cNvSpPr txBox="1"/>
          <p:nvPr/>
        </p:nvSpPr>
        <p:spPr>
          <a:xfrm>
            <a:off x="6601467" y="880730"/>
            <a:ext cx="2368362" cy="707886"/>
          </a:xfrm>
          <a:prstGeom prst="rect">
            <a:avLst/>
          </a:prstGeom>
          <a:solidFill>
            <a:schemeClr val="bg1"/>
          </a:solidFill>
        </p:spPr>
        <p:txBody>
          <a:bodyPr wrap="square" rtlCol="0">
            <a:spAutoFit/>
          </a:bodyPr>
          <a:lstStyle/>
          <a:p>
            <a:r>
              <a:rPr kumimoji="1" lang="ja-JP" altLang="en-US" sz="4000" b="1">
                <a:solidFill>
                  <a:srgbClr val="78BBE6"/>
                </a:solidFill>
              </a:rPr>
              <a:t>のデモ</a:t>
            </a:r>
          </a:p>
        </p:txBody>
      </p:sp>
      <p:sp>
        <p:nvSpPr>
          <p:cNvPr id="7" name="テキスト ボックス 6">
            <a:extLst>
              <a:ext uri="{FF2B5EF4-FFF2-40B4-BE49-F238E27FC236}">
                <a16:creationId xmlns:a16="http://schemas.microsoft.com/office/drawing/2014/main" id="{B60AD380-D637-534B-9EE4-18CA6E1904D9}"/>
              </a:ext>
            </a:extLst>
          </p:cNvPr>
          <p:cNvSpPr txBox="1"/>
          <p:nvPr/>
        </p:nvSpPr>
        <p:spPr>
          <a:xfrm>
            <a:off x="669600" y="3463953"/>
            <a:ext cx="9853911" cy="707886"/>
          </a:xfrm>
          <a:prstGeom prst="rect">
            <a:avLst/>
          </a:prstGeom>
          <a:noFill/>
        </p:spPr>
        <p:txBody>
          <a:bodyPr wrap="square" rtlCol="0">
            <a:spAutoFit/>
          </a:bodyPr>
          <a:lstStyle/>
          <a:p>
            <a:pPr algn="ctr"/>
            <a:r>
              <a:rPr lang="en-US" altLang="ja-JP" sz="4000" b="1" dirty="0" smtClean="0"/>
              <a:t>Arduino</a:t>
            </a:r>
            <a:r>
              <a:rPr lang="ja-JP" altLang="en-US" sz="4000" b="1" dirty="0" smtClean="0"/>
              <a:t>デモ</a:t>
            </a:r>
            <a:endParaRPr lang="en-US" altLang="ja-JP" sz="4000" b="1" dirty="0"/>
          </a:p>
        </p:txBody>
      </p:sp>
    </p:spTree>
    <p:extLst>
      <p:ext uri="{BB962C8B-B14F-4D97-AF65-F5344CB8AC3E}">
        <p14:creationId xmlns:p14="http://schemas.microsoft.com/office/powerpoint/2010/main" val="1572836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FD06822-99FD-8741-B5E2-71156AF8C00D}"/>
              </a:ext>
            </a:extLst>
          </p:cNvPr>
          <p:cNvCxnSpPr>
            <a:cxnSpLocks/>
          </p:cNvCxnSpPr>
          <p:nvPr/>
        </p:nvCxnSpPr>
        <p:spPr>
          <a:xfrm>
            <a:off x="0" y="1109330"/>
            <a:ext cx="404446"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27E29B6-0F07-CB4F-9207-8BE6F12EBFDF}"/>
              </a:ext>
            </a:extLst>
          </p:cNvPr>
          <p:cNvCxnSpPr>
            <a:cxnSpLocks/>
          </p:cNvCxnSpPr>
          <p:nvPr/>
        </p:nvCxnSpPr>
        <p:spPr>
          <a:xfrm>
            <a:off x="8499465" y="1100565"/>
            <a:ext cx="3698631"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15178ACC-9944-1E43-9579-51DDDB51743A}"/>
              </a:ext>
            </a:extLst>
          </p:cNvPr>
          <p:cNvPicPr>
            <a:picLocks noChangeAspect="1"/>
          </p:cNvPicPr>
          <p:nvPr/>
        </p:nvPicPr>
        <p:blipFill>
          <a:blip r:embed="rId3"/>
          <a:stretch>
            <a:fillRect/>
          </a:stretch>
        </p:blipFill>
        <p:spPr>
          <a:xfrm>
            <a:off x="669681" y="328613"/>
            <a:ext cx="5789644" cy="1543905"/>
          </a:xfrm>
          <a:prstGeom prst="rect">
            <a:avLst/>
          </a:prstGeom>
        </p:spPr>
      </p:pic>
      <p:sp>
        <p:nvSpPr>
          <p:cNvPr id="17" name="テキスト ボックス 16">
            <a:extLst>
              <a:ext uri="{FF2B5EF4-FFF2-40B4-BE49-F238E27FC236}">
                <a16:creationId xmlns:a16="http://schemas.microsoft.com/office/drawing/2014/main" id="{7B08B26E-7102-8C41-8C4E-A5EECE6677AF}"/>
              </a:ext>
            </a:extLst>
          </p:cNvPr>
          <p:cNvSpPr txBox="1"/>
          <p:nvPr/>
        </p:nvSpPr>
        <p:spPr>
          <a:xfrm>
            <a:off x="6601467" y="880730"/>
            <a:ext cx="2368362" cy="707886"/>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4000" b="1" i="0" u="none" strike="noStrike" kern="1200" cap="none" spc="0" normalizeH="0" baseline="0" noProof="0">
                <a:ln>
                  <a:noFill/>
                </a:ln>
                <a:solidFill>
                  <a:srgbClr val="78BBE6"/>
                </a:solidFill>
                <a:effectLst/>
                <a:uLnTx/>
                <a:uFillTx/>
                <a:latin typeface="游ゴシック" panose="020F0502020204030204"/>
                <a:ea typeface="游ゴシック" panose="020B0400000000000000" pitchFamily="50" charset="-128"/>
                <a:cs typeface="+mn-cs"/>
              </a:rPr>
              <a:t>のデモ</a:t>
            </a:r>
          </a:p>
        </p:txBody>
      </p:sp>
      <p:sp>
        <p:nvSpPr>
          <p:cNvPr id="7" name="テキスト ボックス 6">
            <a:extLst>
              <a:ext uri="{FF2B5EF4-FFF2-40B4-BE49-F238E27FC236}">
                <a16:creationId xmlns:a16="http://schemas.microsoft.com/office/drawing/2014/main" id="{B60AD380-D637-534B-9EE4-18CA6E1904D9}"/>
              </a:ext>
            </a:extLst>
          </p:cNvPr>
          <p:cNvSpPr txBox="1"/>
          <p:nvPr/>
        </p:nvSpPr>
        <p:spPr>
          <a:xfrm>
            <a:off x="669600" y="3463953"/>
            <a:ext cx="9853911"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ja-JP" altLang="en-US" sz="4000" b="1" dirty="0">
                <a:solidFill>
                  <a:prstClr val="black"/>
                </a:solidFill>
                <a:latin typeface="游ゴシック" panose="020F0502020204030204"/>
                <a:ea typeface="游ゴシック" panose="020B0400000000000000" pitchFamily="50" charset="-128"/>
              </a:rPr>
              <a:t>フロントエンド</a:t>
            </a:r>
            <a:r>
              <a:rPr kumimoji="1" lang="ja-JP" altLang="en-US" sz="4000" b="1" i="0" u="none" strike="noStrike" kern="1200" cap="none" spc="0" normalizeH="0" baseline="0" noProof="0" dirty="0" smtClean="0">
                <a:ln>
                  <a:noFill/>
                </a:ln>
                <a:solidFill>
                  <a:prstClr val="black"/>
                </a:solidFill>
                <a:effectLst/>
                <a:uLnTx/>
                <a:uFillTx/>
                <a:latin typeface="游ゴシック" panose="020F0502020204030204"/>
                <a:ea typeface="游ゴシック" panose="020B0400000000000000" pitchFamily="50" charset="-128"/>
                <a:cs typeface="+mn-cs"/>
              </a:rPr>
              <a:t>デモ</a:t>
            </a:r>
            <a:endParaRPr kumimoji="1" lang="en-US" altLang="ja-JP" sz="40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Tree>
    <p:extLst>
      <p:ext uri="{BB962C8B-B14F-4D97-AF65-F5344CB8AC3E}">
        <p14:creationId xmlns:p14="http://schemas.microsoft.com/office/powerpoint/2010/main" val="178968920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FD06822-99FD-8741-B5E2-71156AF8C00D}"/>
              </a:ext>
            </a:extLst>
          </p:cNvPr>
          <p:cNvCxnSpPr>
            <a:cxnSpLocks/>
          </p:cNvCxnSpPr>
          <p:nvPr/>
        </p:nvCxnSpPr>
        <p:spPr>
          <a:xfrm>
            <a:off x="0" y="1109330"/>
            <a:ext cx="404446"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27E29B6-0F07-CB4F-9207-8BE6F12EBFDF}"/>
              </a:ext>
            </a:extLst>
          </p:cNvPr>
          <p:cNvCxnSpPr>
            <a:cxnSpLocks/>
          </p:cNvCxnSpPr>
          <p:nvPr/>
        </p:nvCxnSpPr>
        <p:spPr>
          <a:xfrm flipV="1">
            <a:off x="8501743" y="1100565"/>
            <a:ext cx="3696353" cy="20664"/>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15178ACC-9944-1E43-9579-51DDDB51743A}"/>
              </a:ext>
            </a:extLst>
          </p:cNvPr>
          <p:cNvPicPr>
            <a:picLocks noChangeAspect="1"/>
          </p:cNvPicPr>
          <p:nvPr/>
        </p:nvPicPr>
        <p:blipFill>
          <a:blip r:embed="rId3"/>
          <a:stretch>
            <a:fillRect/>
          </a:stretch>
        </p:blipFill>
        <p:spPr>
          <a:xfrm>
            <a:off x="669681" y="328613"/>
            <a:ext cx="5789644" cy="1543905"/>
          </a:xfrm>
          <a:prstGeom prst="rect">
            <a:avLst/>
          </a:prstGeom>
        </p:spPr>
      </p:pic>
      <p:sp>
        <p:nvSpPr>
          <p:cNvPr id="17" name="テキスト ボックス 16">
            <a:extLst>
              <a:ext uri="{FF2B5EF4-FFF2-40B4-BE49-F238E27FC236}">
                <a16:creationId xmlns:a16="http://schemas.microsoft.com/office/drawing/2014/main" id="{7B08B26E-7102-8C41-8C4E-A5EECE6677AF}"/>
              </a:ext>
            </a:extLst>
          </p:cNvPr>
          <p:cNvSpPr txBox="1"/>
          <p:nvPr/>
        </p:nvSpPr>
        <p:spPr>
          <a:xfrm>
            <a:off x="6601467" y="880730"/>
            <a:ext cx="2368362" cy="707886"/>
          </a:xfrm>
          <a:prstGeom prst="rect">
            <a:avLst/>
          </a:prstGeom>
          <a:solidFill>
            <a:schemeClr val="bg1"/>
          </a:solidFill>
        </p:spPr>
        <p:txBody>
          <a:bodyPr wrap="square" rtlCol="0">
            <a:spAutoFit/>
          </a:bodyPr>
          <a:lstStyle/>
          <a:p>
            <a:r>
              <a:rPr kumimoji="1" lang="ja-JP" altLang="en-US" sz="4000" b="1" dirty="0" smtClean="0">
                <a:solidFill>
                  <a:srgbClr val="78BBE6"/>
                </a:solidFill>
              </a:rPr>
              <a:t>の夢</a:t>
            </a:r>
            <a:endParaRPr kumimoji="1" lang="ja-JP" altLang="en-US" sz="4000" b="1" dirty="0">
              <a:solidFill>
                <a:srgbClr val="78BBE6"/>
              </a:solidFill>
            </a:endParaRPr>
          </a:p>
        </p:txBody>
      </p:sp>
      <p:sp>
        <p:nvSpPr>
          <p:cNvPr id="7" name="テキスト ボックス 6">
            <a:extLst>
              <a:ext uri="{FF2B5EF4-FFF2-40B4-BE49-F238E27FC236}">
                <a16:creationId xmlns:a16="http://schemas.microsoft.com/office/drawing/2014/main" id="{B60AD380-D637-534B-9EE4-18CA6E1904D9}"/>
              </a:ext>
            </a:extLst>
          </p:cNvPr>
          <p:cNvSpPr txBox="1"/>
          <p:nvPr/>
        </p:nvSpPr>
        <p:spPr>
          <a:xfrm>
            <a:off x="767570" y="2429810"/>
            <a:ext cx="11130515" cy="2554545"/>
          </a:xfrm>
          <a:prstGeom prst="rect">
            <a:avLst/>
          </a:prstGeom>
          <a:noFill/>
        </p:spPr>
        <p:txBody>
          <a:bodyPr wrap="square" rtlCol="0">
            <a:spAutoFit/>
          </a:bodyPr>
          <a:lstStyle/>
          <a:p>
            <a:pPr marL="571500" indent="-571500">
              <a:buFont typeface="Arial" panose="020B0604020202020204" pitchFamily="34" charset="0"/>
              <a:buChar char="•"/>
            </a:pPr>
            <a:r>
              <a:rPr lang="ja-JP" altLang="en-US" sz="4000" b="1" dirty="0" smtClean="0">
                <a:solidFill>
                  <a:srgbClr val="1B435D"/>
                </a:solidFill>
                <a:latin typeface="+mn-ea"/>
              </a:rPr>
              <a:t>更なる</a:t>
            </a:r>
            <a:r>
              <a:rPr lang="ja-JP" altLang="en-US" sz="4000" b="1" dirty="0" smtClean="0">
                <a:solidFill>
                  <a:srgbClr val="1B435D"/>
                </a:solidFill>
                <a:latin typeface="+mn-ea"/>
              </a:rPr>
              <a:t>読書のユーザエクスペリエンスの向上</a:t>
            </a:r>
            <a:endParaRPr lang="en-US" altLang="ja-JP" sz="4000" b="1" dirty="0" smtClean="0">
              <a:solidFill>
                <a:srgbClr val="1B435D"/>
              </a:solidFill>
              <a:latin typeface="+mn-ea"/>
            </a:endParaRPr>
          </a:p>
          <a:p>
            <a:pPr marL="1028700" lvl="1" indent="-571500">
              <a:buFont typeface="Arial" panose="020B0604020202020204" pitchFamily="34" charset="0"/>
              <a:buChar char="•"/>
            </a:pPr>
            <a:r>
              <a:rPr lang="ja-JP" altLang="en-US" sz="4000" b="1" dirty="0" smtClean="0">
                <a:solidFill>
                  <a:srgbClr val="1B435D"/>
                </a:solidFill>
                <a:latin typeface="+mn-ea"/>
              </a:rPr>
              <a:t>読書機会が増える</a:t>
            </a:r>
            <a:endParaRPr lang="en-US" altLang="ja-JP" sz="4000" b="1" dirty="0" smtClean="0">
              <a:solidFill>
                <a:srgbClr val="1B435D"/>
              </a:solidFill>
              <a:latin typeface="+mn-ea"/>
            </a:endParaRPr>
          </a:p>
          <a:p>
            <a:pPr marL="571500" indent="-571500">
              <a:buFont typeface="Arial" panose="020B0604020202020204" pitchFamily="34" charset="0"/>
              <a:buChar char="•"/>
            </a:pPr>
            <a:endParaRPr lang="en-US" altLang="ja-JP" sz="4000" b="1" dirty="0">
              <a:solidFill>
                <a:srgbClr val="1B435D"/>
              </a:solidFill>
              <a:latin typeface="+mn-ea"/>
            </a:endParaRPr>
          </a:p>
          <a:p>
            <a:pPr marL="571500" indent="-571500">
              <a:buFont typeface="Arial" panose="020B0604020202020204" pitchFamily="34" charset="0"/>
              <a:buChar char="•"/>
            </a:pPr>
            <a:r>
              <a:rPr lang="ja-JP" altLang="en-US" sz="4000" b="1" dirty="0" smtClean="0">
                <a:solidFill>
                  <a:srgbClr val="1B435D"/>
                </a:solidFill>
                <a:latin typeface="+mn-ea"/>
              </a:rPr>
              <a:t>タグによるモノの新しい管理の基盤づくり</a:t>
            </a:r>
            <a:endParaRPr lang="en-US" altLang="ja-JP" sz="4000" b="1" dirty="0">
              <a:solidFill>
                <a:srgbClr val="1B435D"/>
              </a:solidFill>
              <a:latin typeface="+mn-ea"/>
            </a:endParaRPr>
          </a:p>
        </p:txBody>
      </p:sp>
    </p:spTree>
    <p:extLst>
      <p:ext uri="{BB962C8B-B14F-4D97-AF65-F5344CB8AC3E}">
        <p14:creationId xmlns:p14="http://schemas.microsoft.com/office/powerpoint/2010/main" val="24332622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15178ACC-9944-1E43-9579-51DDDB51743A}"/>
              </a:ext>
            </a:extLst>
          </p:cNvPr>
          <p:cNvPicPr>
            <a:picLocks noChangeAspect="1"/>
          </p:cNvPicPr>
          <p:nvPr/>
        </p:nvPicPr>
        <p:blipFill>
          <a:blip r:embed="rId3"/>
          <a:stretch>
            <a:fillRect/>
          </a:stretch>
        </p:blipFill>
        <p:spPr>
          <a:xfrm>
            <a:off x="669681" y="328613"/>
            <a:ext cx="5789644" cy="1543905"/>
          </a:xfrm>
          <a:prstGeom prst="rect">
            <a:avLst/>
          </a:prstGeom>
        </p:spPr>
      </p:pic>
      <p:sp>
        <p:nvSpPr>
          <p:cNvPr id="17" name="テキスト ボックス 16">
            <a:extLst>
              <a:ext uri="{FF2B5EF4-FFF2-40B4-BE49-F238E27FC236}">
                <a16:creationId xmlns:a16="http://schemas.microsoft.com/office/drawing/2014/main" id="{7B08B26E-7102-8C41-8C4E-A5EECE6677AF}"/>
              </a:ext>
            </a:extLst>
          </p:cNvPr>
          <p:cNvSpPr txBox="1"/>
          <p:nvPr/>
        </p:nvSpPr>
        <p:spPr>
          <a:xfrm>
            <a:off x="6601467" y="880730"/>
            <a:ext cx="1897997" cy="707886"/>
          </a:xfrm>
          <a:prstGeom prst="rect">
            <a:avLst/>
          </a:prstGeom>
          <a:solidFill>
            <a:schemeClr val="bg1"/>
          </a:solidFill>
        </p:spPr>
        <p:txBody>
          <a:bodyPr wrap="square" rtlCol="0">
            <a:spAutoFit/>
          </a:bodyPr>
          <a:lstStyle/>
          <a:p>
            <a:r>
              <a:rPr lang="ja-JP" altLang="en-US" sz="4000" b="1" dirty="0">
                <a:solidFill>
                  <a:srgbClr val="78BBE6"/>
                </a:solidFill>
              </a:rPr>
              <a:t>とは？</a:t>
            </a:r>
            <a:endParaRPr kumimoji="1" lang="ja-JP" altLang="en-US" sz="4000" b="1" dirty="0">
              <a:solidFill>
                <a:srgbClr val="78BBE6"/>
              </a:solidFill>
            </a:endParaRPr>
          </a:p>
        </p:txBody>
      </p:sp>
      <p:sp>
        <p:nvSpPr>
          <p:cNvPr id="9" name="テキスト ボックス 8">
            <a:extLst>
              <a:ext uri="{FF2B5EF4-FFF2-40B4-BE49-F238E27FC236}">
                <a16:creationId xmlns:a16="http://schemas.microsoft.com/office/drawing/2014/main" id="{1AC6555C-DCEA-D440-8FFC-EA9260E87C97}"/>
              </a:ext>
            </a:extLst>
          </p:cNvPr>
          <p:cNvSpPr txBox="1"/>
          <p:nvPr/>
        </p:nvSpPr>
        <p:spPr>
          <a:xfrm>
            <a:off x="0" y="2089106"/>
            <a:ext cx="12192000" cy="4768893"/>
          </a:xfrm>
          <a:prstGeom prst="rect">
            <a:avLst/>
          </a:prstGeom>
          <a:solidFill>
            <a:srgbClr val="1B435D"/>
          </a:solidFill>
        </p:spPr>
        <p:txBody>
          <a:bodyPr wrap="square" rtlCol="0">
            <a:noAutofit/>
          </a:bodyPr>
          <a:lstStyle/>
          <a:p>
            <a:endParaRPr lang="en-US" altLang="ja-JP" sz="4000" b="1" dirty="0"/>
          </a:p>
        </p:txBody>
      </p:sp>
      <p:pic>
        <p:nvPicPr>
          <p:cNvPr id="8" name="図 7">
            <a:extLst>
              <a:ext uri="{FF2B5EF4-FFF2-40B4-BE49-F238E27FC236}">
                <a16:creationId xmlns:a16="http://schemas.microsoft.com/office/drawing/2014/main" id="{BB318E77-C600-D34D-87E0-1199C351D19B}"/>
              </a:ext>
            </a:extLst>
          </p:cNvPr>
          <p:cNvPicPr>
            <a:picLocks noChangeAspect="1"/>
          </p:cNvPicPr>
          <p:nvPr/>
        </p:nvPicPr>
        <p:blipFill>
          <a:blip r:embed="rId4"/>
          <a:stretch>
            <a:fillRect/>
          </a:stretch>
        </p:blipFill>
        <p:spPr>
          <a:xfrm>
            <a:off x="404446" y="1717674"/>
            <a:ext cx="10972800" cy="6858000"/>
          </a:xfrm>
          <a:prstGeom prst="rect">
            <a:avLst/>
          </a:prstGeom>
        </p:spPr>
      </p:pic>
      <p:sp>
        <p:nvSpPr>
          <p:cNvPr id="6" name="テキスト ボックス 5">
            <a:extLst>
              <a:ext uri="{FF2B5EF4-FFF2-40B4-BE49-F238E27FC236}">
                <a16:creationId xmlns:a16="http://schemas.microsoft.com/office/drawing/2014/main" id="{55CB58C8-E656-A74A-8CFB-A2F04158E869}"/>
              </a:ext>
            </a:extLst>
          </p:cNvPr>
          <p:cNvSpPr txBox="1"/>
          <p:nvPr/>
        </p:nvSpPr>
        <p:spPr>
          <a:xfrm>
            <a:off x="1169044" y="2550910"/>
            <a:ext cx="9853911" cy="646331"/>
          </a:xfrm>
          <a:prstGeom prst="rect">
            <a:avLst/>
          </a:prstGeom>
          <a:noFill/>
        </p:spPr>
        <p:txBody>
          <a:bodyPr wrap="square" rtlCol="0">
            <a:spAutoFit/>
          </a:bodyPr>
          <a:lstStyle/>
          <a:p>
            <a:pPr algn="ctr"/>
            <a:r>
              <a:rPr kumimoji="1" lang="en-US" altLang="ja-JP" sz="3600" b="1" dirty="0">
                <a:solidFill>
                  <a:schemeClr val="bg1"/>
                </a:solidFill>
              </a:rPr>
              <a:t>OLED</a:t>
            </a:r>
            <a:r>
              <a:rPr kumimoji="1" lang="ja-JP" altLang="en-US" sz="3600" b="1" dirty="0">
                <a:solidFill>
                  <a:schemeClr val="bg1"/>
                </a:solidFill>
              </a:rPr>
              <a:t>と</a:t>
            </a:r>
            <a:r>
              <a:rPr kumimoji="1" lang="en-US" altLang="ja-JP" sz="3600" b="1" dirty="0">
                <a:solidFill>
                  <a:schemeClr val="bg1"/>
                </a:solidFill>
              </a:rPr>
              <a:t>NFC</a:t>
            </a:r>
            <a:r>
              <a:rPr kumimoji="1" lang="ja-JP" altLang="en-US" sz="3600" b="1" dirty="0">
                <a:solidFill>
                  <a:schemeClr val="bg1"/>
                </a:solidFill>
              </a:rPr>
              <a:t>タグを用いた次世代</a:t>
            </a:r>
            <a:r>
              <a:rPr lang="ja-JP" altLang="en-US" sz="3600" b="1" dirty="0">
                <a:solidFill>
                  <a:schemeClr val="bg1"/>
                </a:solidFill>
              </a:rPr>
              <a:t>のしおり</a:t>
            </a:r>
            <a:endParaRPr kumimoji="1" lang="en-US" altLang="ja-JP" sz="3600" b="1" dirty="0">
              <a:solidFill>
                <a:schemeClr val="bg1"/>
              </a:solidFill>
            </a:endParaRPr>
          </a:p>
        </p:txBody>
      </p:sp>
    </p:spTree>
    <p:extLst>
      <p:ext uri="{BB962C8B-B14F-4D97-AF65-F5344CB8AC3E}">
        <p14:creationId xmlns:p14="http://schemas.microsoft.com/office/powerpoint/2010/main" val="41478470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FD06822-99FD-8741-B5E2-71156AF8C00D}"/>
              </a:ext>
            </a:extLst>
          </p:cNvPr>
          <p:cNvCxnSpPr>
            <a:cxnSpLocks/>
          </p:cNvCxnSpPr>
          <p:nvPr/>
        </p:nvCxnSpPr>
        <p:spPr>
          <a:xfrm>
            <a:off x="0" y="1109330"/>
            <a:ext cx="404446"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27E29B6-0F07-CB4F-9207-8BE6F12EBFDF}"/>
              </a:ext>
            </a:extLst>
          </p:cNvPr>
          <p:cNvCxnSpPr>
            <a:cxnSpLocks/>
          </p:cNvCxnSpPr>
          <p:nvPr/>
        </p:nvCxnSpPr>
        <p:spPr>
          <a:xfrm>
            <a:off x="8499465" y="1100565"/>
            <a:ext cx="3698631"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15178ACC-9944-1E43-9579-51DDDB51743A}"/>
              </a:ext>
            </a:extLst>
          </p:cNvPr>
          <p:cNvPicPr>
            <a:picLocks noChangeAspect="1"/>
          </p:cNvPicPr>
          <p:nvPr/>
        </p:nvPicPr>
        <p:blipFill>
          <a:blip r:embed="rId3"/>
          <a:stretch>
            <a:fillRect/>
          </a:stretch>
        </p:blipFill>
        <p:spPr>
          <a:xfrm>
            <a:off x="669681" y="328613"/>
            <a:ext cx="5789644" cy="1543905"/>
          </a:xfrm>
          <a:prstGeom prst="rect">
            <a:avLst/>
          </a:prstGeom>
        </p:spPr>
      </p:pic>
      <p:sp>
        <p:nvSpPr>
          <p:cNvPr id="17" name="テキスト ボックス 16">
            <a:extLst>
              <a:ext uri="{FF2B5EF4-FFF2-40B4-BE49-F238E27FC236}">
                <a16:creationId xmlns:a16="http://schemas.microsoft.com/office/drawing/2014/main" id="{7B08B26E-7102-8C41-8C4E-A5EECE6677AF}"/>
              </a:ext>
            </a:extLst>
          </p:cNvPr>
          <p:cNvSpPr txBox="1"/>
          <p:nvPr/>
        </p:nvSpPr>
        <p:spPr>
          <a:xfrm>
            <a:off x="6601467" y="880730"/>
            <a:ext cx="2890876" cy="707886"/>
          </a:xfrm>
          <a:prstGeom prst="rect">
            <a:avLst/>
          </a:prstGeom>
          <a:solidFill>
            <a:schemeClr val="bg1"/>
          </a:solidFill>
        </p:spPr>
        <p:txBody>
          <a:bodyPr wrap="square" rtlCol="0">
            <a:spAutoFit/>
          </a:bodyPr>
          <a:lstStyle/>
          <a:p>
            <a:r>
              <a:rPr kumimoji="1" lang="ja-JP" altLang="en-US" sz="4000" b="1">
                <a:solidFill>
                  <a:srgbClr val="78BBE6"/>
                </a:solidFill>
              </a:rPr>
              <a:t>の対象人物</a:t>
            </a:r>
          </a:p>
        </p:txBody>
      </p:sp>
      <p:sp>
        <p:nvSpPr>
          <p:cNvPr id="7" name="テキスト ボックス 6">
            <a:extLst>
              <a:ext uri="{FF2B5EF4-FFF2-40B4-BE49-F238E27FC236}">
                <a16:creationId xmlns:a16="http://schemas.microsoft.com/office/drawing/2014/main" id="{B60AD380-D637-534B-9EE4-18CA6E1904D9}"/>
              </a:ext>
            </a:extLst>
          </p:cNvPr>
          <p:cNvSpPr txBox="1"/>
          <p:nvPr/>
        </p:nvSpPr>
        <p:spPr>
          <a:xfrm>
            <a:off x="669600" y="2092353"/>
            <a:ext cx="10085486" cy="3170099"/>
          </a:xfrm>
          <a:prstGeom prst="rect">
            <a:avLst/>
          </a:prstGeom>
          <a:noFill/>
        </p:spPr>
        <p:txBody>
          <a:bodyPr wrap="square" rtlCol="0">
            <a:spAutoFit/>
          </a:bodyPr>
          <a:lstStyle/>
          <a:p>
            <a:pPr marL="571500" indent="-571500">
              <a:buFont typeface="Arial" panose="020B0604020202020204" pitchFamily="34" charset="0"/>
              <a:buChar char="•"/>
            </a:pPr>
            <a:r>
              <a:rPr lang="ja-JP" altLang="en-US" sz="4000" b="1" dirty="0" smtClean="0">
                <a:solidFill>
                  <a:srgbClr val="1B435D"/>
                </a:solidFill>
              </a:rPr>
              <a:t>紙</a:t>
            </a:r>
            <a:r>
              <a:rPr lang="ja-JP" altLang="en-US" sz="4000" b="1" dirty="0">
                <a:solidFill>
                  <a:srgbClr val="1B435D"/>
                </a:solidFill>
              </a:rPr>
              <a:t>での読書が好きで手軽に管理したい</a:t>
            </a:r>
            <a:r>
              <a:rPr lang="ja-JP" altLang="en-US" sz="4000" b="1" dirty="0" smtClean="0">
                <a:solidFill>
                  <a:srgbClr val="1B435D"/>
                </a:solidFill>
              </a:rPr>
              <a:t>方</a:t>
            </a:r>
            <a:endParaRPr lang="en-US" altLang="ja-JP" sz="4000" b="1" dirty="0" smtClean="0">
              <a:solidFill>
                <a:srgbClr val="1B435D"/>
              </a:solidFill>
            </a:endParaRPr>
          </a:p>
          <a:p>
            <a:pPr marL="571500" indent="-571500">
              <a:buFont typeface="Arial" panose="020B0604020202020204" pitchFamily="34" charset="0"/>
              <a:buChar char="•"/>
            </a:pPr>
            <a:endParaRPr lang="ja-JP" altLang="en-US" sz="4000" b="1" dirty="0">
              <a:solidFill>
                <a:srgbClr val="1B435D"/>
              </a:solidFill>
            </a:endParaRPr>
          </a:p>
          <a:p>
            <a:pPr marL="571500" indent="-571500">
              <a:buFont typeface="Arial" panose="020B0604020202020204" pitchFamily="34" charset="0"/>
              <a:buChar char="•"/>
            </a:pPr>
            <a:r>
              <a:rPr lang="ja-JP" altLang="en-US" sz="4000" b="1" dirty="0" smtClean="0">
                <a:solidFill>
                  <a:srgbClr val="1B435D"/>
                </a:solidFill>
              </a:rPr>
              <a:t>書類</a:t>
            </a:r>
            <a:r>
              <a:rPr lang="ja-JP" altLang="en-US" sz="4000" b="1" dirty="0">
                <a:solidFill>
                  <a:srgbClr val="1B435D"/>
                </a:solidFill>
              </a:rPr>
              <a:t>の管理に手間取る</a:t>
            </a:r>
            <a:r>
              <a:rPr lang="ja-JP" altLang="en-US" sz="4000" b="1" dirty="0" smtClean="0">
                <a:solidFill>
                  <a:srgbClr val="1B435D"/>
                </a:solidFill>
              </a:rPr>
              <a:t>会社員</a:t>
            </a:r>
            <a:endParaRPr lang="en-US" altLang="ja-JP" sz="4000" b="1" dirty="0" smtClean="0">
              <a:solidFill>
                <a:srgbClr val="1B435D"/>
              </a:solidFill>
            </a:endParaRPr>
          </a:p>
          <a:p>
            <a:pPr marL="571500" indent="-571500">
              <a:buFont typeface="Arial" panose="020B0604020202020204" pitchFamily="34" charset="0"/>
              <a:buChar char="•"/>
            </a:pPr>
            <a:endParaRPr lang="ja-JP" altLang="en-US" sz="4000" b="1" dirty="0">
              <a:solidFill>
                <a:srgbClr val="1B435D"/>
              </a:solidFill>
            </a:endParaRPr>
          </a:p>
          <a:p>
            <a:pPr marL="571500" indent="-571500">
              <a:buFont typeface="Arial" panose="020B0604020202020204" pitchFamily="34" charset="0"/>
              <a:buChar char="•"/>
            </a:pPr>
            <a:r>
              <a:rPr lang="ja-JP" altLang="en-US" sz="4000" b="1" dirty="0" smtClean="0">
                <a:solidFill>
                  <a:srgbClr val="1B435D"/>
                </a:solidFill>
              </a:rPr>
              <a:t>読書</a:t>
            </a:r>
            <a:r>
              <a:rPr lang="ja-JP" altLang="en-US" sz="4000" b="1" dirty="0">
                <a:solidFill>
                  <a:srgbClr val="1B435D"/>
                </a:solidFill>
              </a:rPr>
              <a:t>の楽しみ方を知らない人</a:t>
            </a:r>
          </a:p>
        </p:txBody>
      </p:sp>
    </p:spTree>
    <p:extLst>
      <p:ext uri="{BB962C8B-B14F-4D97-AF65-F5344CB8AC3E}">
        <p14:creationId xmlns:p14="http://schemas.microsoft.com/office/powerpoint/2010/main" val="395141118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FD06822-99FD-8741-B5E2-71156AF8C00D}"/>
              </a:ext>
            </a:extLst>
          </p:cNvPr>
          <p:cNvCxnSpPr>
            <a:cxnSpLocks/>
          </p:cNvCxnSpPr>
          <p:nvPr/>
        </p:nvCxnSpPr>
        <p:spPr>
          <a:xfrm>
            <a:off x="0" y="1109330"/>
            <a:ext cx="404446"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27E29B6-0F07-CB4F-9207-8BE6F12EBFDF}"/>
              </a:ext>
            </a:extLst>
          </p:cNvPr>
          <p:cNvCxnSpPr>
            <a:cxnSpLocks/>
          </p:cNvCxnSpPr>
          <p:nvPr/>
        </p:nvCxnSpPr>
        <p:spPr>
          <a:xfrm>
            <a:off x="8499465" y="1100565"/>
            <a:ext cx="3698631"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15178ACC-9944-1E43-9579-51DDDB51743A}"/>
              </a:ext>
            </a:extLst>
          </p:cNvPr>
          <p:cNvPicPr>
            <a:picLocks noChangeAspect="1"/>
          </p:cNvPicPr>
          <p:nvPr/>
        </p:nvPicPr>
        <p:blipFill>
          <a:blip r:embed="rId3"/>
          <a:stretch>
            <a:fillRect/>
          </a:stretch>
        </p:blipFill>
        <p:spPr>
          <a:xfrm>
            <a:off x="669681" y="328613"/>
            <a:ext cx="5789644" cy="1543905"/>
          </a:xfrm>
          <a:prstGeom prst="rect">
            <a:avLst/>
          </a:prstGeom>
        </p:spPr>
      </p:pic>
      <p:sp>
        <p:nvSpPr>
          <p:cNvPr id="17" name="テキスト ボックス 16">
            <a:extLst>
              <a:ext uri="{FF2B5EF4-FFF2-40B4-BE49-F238E27FC236}">
                <a16:creationId xmlns:a16="http://schemas.microsoft.com/office/drawing/2014/main" id="{7B08B26E-7102-8C41-8C4E-A5EECE6677AF}"/>
              </a:ext>
            </a:extLst>
          </p:cNvPr>
          <p:cNvSpPr txBox="1"/>
          <p:nvPr/>
        </p:nvSpPr>
        <p:spPr>
          <a:xfrm>
            <a:off x="6601467" y="880730"/>
            <a:ext cx="2542534" cy="707886"/>
          </a:xfrm>
          <a:prstGeom prst="rect">
            <a:avLst/>
          </a:prstGeom>
          <a:solidFill>
            <a:schemeClr val="bg1"/>
          </a:solidFill>
        </p:spPr>
        <p:txBody>
          <a:bodyPr wrap="square" rtlCol="0">
            <a:spAutoFit/>
          </a:bodyPr>
          <a:lstStyle/>
          <a:p>
            <a:r>
              <a:rPr kumimoji="1" lang="ja-JP" altLang="en-US" sz="4000" b="1" dirty="0" smtClean="0">
                <a:solidFill>
                  <a:srgbClr val="78BBE6"/>
                </a:solidFill>
              </a:rPr>
              <a:t>のねらい</a:t>
            </a:r>
            <a:endParaRPr kumimoji="1" lang="ja-JP" altLang="en-US" sz="4000" b="1" dirty="0">
              <a:solidFill>
                <a:srgbClr val="78BBE6"/>
              </a:solidFill>
            </a:endParaRPr>
          </a:p>
        </p:txBody>
      </p:sp>
      <p:sp>
        <p:nvSpPr>
          <p:cNvPr id="7" name="テキスト ボックス 6">
            <a:extLst>
              <a:ext uri="{FF2B5EF4-FFF2-40B4-BE49-F238E27FC236}">
                <a16:creationId xmlns:a16="http://schemas.microsoft.com/office/drawing/2014/main" id="{B60AD380-D637-534B-9EE4-18CA6E1904D9}"/>
              </a:ext>
            </a:extLst>
          </p:cNvPr>
          <p:cNvSpPr txBox="1"/>
          <p:nvPr/>
        </p:nvSpPr>
        <p:spPr>
          <a:xfrm>
            <a:off x="669600" y="2092353"/>
            <a:ext cx="9853911" cy="2554545"/>
          </a:xfrm>
          <a:prstGeom prst="rect">
            <a:avLst/>
          </a:prstGeom>
          <a:noFill/>
        </p:spPr>
        <p:txBody>
          <a:bodyPr wrap="square" rtlCol="0">
            <a:spAutoFit/>
          </a:bodyPr>
          <a:lstStyle/>
          <a:p>
            <a:pPr marL="571500" indent="-571500">
              <a:buFont typeface="Arial" panose="020B0604020202020204" pitchFamily="34" charset="0"/>
              <a:buChar char="•"/>
            </a:pPr>
            <a:r>
              <a:rPr lang="ja-JP" altLang="en-US" sz="4000" b="1" dirty="0" smtClean="0">
                <a:solidFill>
                  <a:srgbClr val="1B435D"/>
                </a:solidFill>
              </a:rPr>
              <a:t>自宅</a:t>
            </a:r>
            <a:r>
              <a:rPr lang="ja-JP" altLang="en-US" sz="4000" b="1" dirty="0">
                <a:solidFill>
                  <a:srgbClr val="1B435D"/>
                </a:solidFill>
              </a:rPr>
              <a:t>や会社で本や書類の</a:t>
            </a:r>
            <a:r>
              <a:rPr lang="ja-JP" altLang="en-US" sz="4000" b="1" dirty="0" smtClean="0">
                <a:solidFill>
                  <a:srgbClr val="1B435D"/>
                </a:solidFill>
              </a:rPr>
              <a:t>管理を簡単に</a:t>
            </a:r>
            <a:endParaRPr lang="en-US" altLang="ja-JP" sz="4000" b="1" dirty="0" smtClean="0">
              <a:solidFill>
                <a:srgbClr val="1B435D"/>
              </a:solidFill>
            </a:endParaRPr>
          </a:p>
          <a:p>
            <a:pPr marL="1028700" lvl="1" indent="-571500">
              <a:buFont typeface="Arial" panose="020B0604020202020204" pitchFamily="34" charset="0"/>
              <a:buChar char="•"/>
            </a:pPr>
            <a:r>
              <a:rPr lang="ja-JP" altLang="en-US" sz="4000" b="1" dirty="0" smtClean="0">
                <a:solidFill>
                  <a:srgbClr val="1B435D"/>
                </a:solidFill>
              </a:rPr>
              <a:t>探す時間を減らす</a:t>
            </a:r>
            <a:endParaRPr lang="en-US" altLang="ja-JP" sz="4000" b="1" dirty="0" smtClean="0">
              <a:solidFill>
                <a:srgbClr val="1B435D"/>
              </a:solidFill>
            </a:endParaRPr>
          </a:p>
          <a:p>
            <a:pPr marL="571500" indent="-571500">
              <a:buFont typeface="Arial" panose="020B0604020202020204" pitchFamily="34" charset="0"/>
              <a:buChar char="•"/>
            </a:pPr>
            <a:endParaRPr lang="en-US" altLang="ja-JP" sz="4000" b="1" dirty="0">
              <a:solidFill>
                <a:srgbClr val="1B435D"/>
              </a:solidFill>
            </a:endParaRPr>
          </a:p>
          <a:p>
            <a:pPr marL="571500" indent="-571500">
              <a:buFont typeface="Arial" panose="020B0604020202020204" pitchFamily="34" charset="0"/>
              <a:buChar char="•"/>
            </a:pPr>
            <a:r>
              <a:rPr lang="ja-JP" altLang="en-US" sz="4000" b="1" dirty="0">
                <a:solidFill>
                  <a:srgbClr val="1B435D"/>
                </a:solidFill>
              </a:rPr>
              <a:t>読書率</a:t>
            </a:r>
            <a:r>
              <a:rPr lang="ja-JP" altLang="en-US" sz="4000" b="1" dirty="0" smtClean="0">
                <a:solidFill>
                  <a:srgbClr val="1B435D"/>
                </a:solidFill>
              </a:rPr>
              <a:t>の向上</a:t>
            </a:r>
            <a:endParaRPr lang="ja-JP" altLang="en-US" sz="4000" b="1" dirty="0">
              <a:solidFill>
                <a:srgbClr val="1B435D"/>
              </a:solidFill>
            </a:endParaRPr>
          </a:p>
        </p:txBody>
      </p:sp>
    </p:spTree>
    <p:extLst>
      <p:ext uri="{BB962C8B-B14F-4D97-AF65-F5344CB8AC3E}">
        <p14:creationId xmlns:p14="http://schemas.microsoft.com/office/powerpoint/2010/main" val="351877389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FD06822-99FD-8741-B5E2-71156AF8C00D}"/>
              </a:ext>
            </a:extLst>
          </p:cNvPr>
          <p:cNvCxnSpPr>
            <a:cxnSpLocks/>
          </p:cNvCxnSpPr>
          <p:nvPr/>
        </p:nvCxnSpPr>
        <p:spPr>
          <a:xfrm>
            <a:off x="0" y="1109330"/>
            <a:ext cx="404446"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27E29B6-0F07-CB4F-9207-8BE6F12EBFDF}"/>
              </a:ext>
            </a:extLst>
          </p:cNvPr>
          <p:cNvCxnSpPr>
            <a:cxnSpLocks/>
          </p:cNvCxnSpPr>
          <p:nvPr/>
        </p:nvCxnSpPr>
        <p:spPr>
          <a:xfrm>
            <a:off x="8499465" y="1100565"/>
            <a:ext cx="3698631"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15178ACC-9944-1E43-9579-51DDDB51743A}"/>
              </a:ext>
            </a:extLst>
          </p:cNvPr>
          <p:cNvPicPr>
            <a:picLocks noChangeAspect="1"/>
          </p:cNvPicPr>
          <p:nvPr/>
        </p:nvPicPr>
        <p:blipFill>
          <a:blip r:embed="rId3"/>
          <a:stretch>
            <a:fillRect/>
          </a:stretch>
        </p:blipFill>
        <p:spPr>
          <a:xfrm>
            <a:off x="669681" y="328613"/>
            <a:ext cx="5789644" cy="1543905"/>
          </a:xfrm>
          <a:prstGeom prst="rect">
            <a:avLst/>
          </a:prstGeom>
        </p:spPr>
      </p:pic>
      <p:sp>
        <p:nvSpPr>
          <p:cNvPr id="17" name="テキスト ボックス 16">
            <a:extLst>
              <a:ext uri="{FF2B5EF4-FFF2-40B4-BE49-F238E27FC236}">
                <a16:creationId xmlns:a16="http://schemas.microsoft.com/office/drawing/2014/main" id="{7B08B26E-7102-8C41-8C4E-A5EECE6677AF}"/>
              </a:ext>
            </a:extLst>
          </p:cNvPr>
          <p:cNvSpPr txBox="1"/>
          <p:nvPr/>
        </p:nvSpPr>
        <p:spPr>
          <a:xfrm>
            <a:off x="6601467" y="880730"/>
            <a:ext cx="3544856" cy="707886"/>
          </a:xfrm>
          <a:prstGeom prst="rect">
            <a:avLst/>
          </a:prstGeom>
          <a:solidFill>
            <a:schemeClr val="bg1"/>
          </a:solidFill>
        </p:spPr>
        <p:txBody>
          <a:bodyPr wrap="square" rtlCol="0">
            <a:spAutoFit/>
          </a:bodyPr>
          <a:lstStyle/>
          <a:p>
            <a:r>
              <a:rPr kumimoji="1" lang="ja-JP" altLang="en-US" sz="4000" b="1">
                <a:solidFill>
                  <a:srgbClr val="78BBE6"/>
                </a:solidFill>
              </a:rPr>
              <a:t>で出来ること</a:t>
            </a:r>
          </a:p>
        </p:txBody>
      </p:sp>
      <p:sp>
        <p:nvSpPr>
          <p:cNvPr id="7" name="テキスト ボックス 6">
            <a:extLst>
              <a:ext uri="{FF2B5EF4-FFF2-40B4-BE49-F238E27FC236}">
                <a16:creationId xmlns:a16="http://schemas.microsoft.com/office/drawing/2014/main" id="{B60AD380-D637-534B-9EE4-18CA6E1904D9}"/>
              </a:ext>
            </a:extLst>
          </p:cNvPr>
          <p:cNvSpPr txBox="1"/>
          <p:nvPr/>
        </p:nvSpPr>
        <p:spPr>
          <a:xfrm>
            <a:off x="669600" y="2092353"/>
            <a:ext cx="11065200" cy="4401205"/>
          </a:xfrm>
          <a:prstGeom prst="rect">
            <a:avLst/>
          </a:prstGeom>
          <a:noFill/>
        </p:spPr>
        <p:txBody>
          <a:bodyPr wrap="square" rtlCol="0">
            <a:spAutoFit/>
          </a:bodyPr>
          <a:lstStyle/>
          <a:p>
            <a:pPr marL="571500" indent="-571500">
              <a:buFont typeface="Arial" panose="020B0604020202020204" pitchFamily="34" charset="0"/>
              <a:buChar char="•"/>
            </a:pPr>
            <a:r>
              <a:rPr kumimoji="1" lang="ja-JP" altLang="en-US" sz="4000" b="1" dirty="0" smtClean="0">
                <a:solidFill>
                  <a:srgbClr val="1B435D"/>
                </a:solidFill>
              </a:rPr>
              <a:t>書籍</a:t>
            </a:r>
            <a:r>
              <a:rPr kumimoji="1" lang="ja-JP" altLang="en-US" sz="4000" b="1" dirty="0">
                <a:solidFill>
                  <a:srgbClr val="1B435D"/>
                </a:solidFill>
              </a:rPr>
              <a:t>の</a:t>
            </a:r>
            <a:r>
              <a:rPr kumimoji="1" lang="ja-JP" altLang="en-US" sz="4000" b="1" dirty="0" smtClean="0">
                <a:solidFill>
                  <a:srgbClr val="1B435D"/>
                </a:solidFill>
              </a:rPr>
              <a:t>管理</a:t>
            </a:r>
            <a:endParaRPr lang="en-US" altLang="ja-JP" sz="4000" b="1" dirty="0">
              <a:solidFill>
                <a:srgbClr val="1B435D"/>
              </a:solidFill>
            </a:endParaRPr>
          </a:p>
          <a:p>
            <a:pPr marL="1028700" lvl="1" indent="-571500">
              <a:buFont typeface="Arial" panose="020B0604020202020204" pitchFamily="34" charset="0"/>
              <a:buChar char="•"/>
            </a:pPr>
            <a:r>
              <a:rPr lang="ja-JP" altLang="en-US" sz="4000" b="1" dirty="0" smtClean="0">
                <a:solidFill>
                  <a:srgbClr val="1B435D"/>
                </a:solidFill>
              </a:rPr>
              <a:t>タイトル</a:t>
            </a:r>
            <a:r>
              <a:rPr lang="ja-JP" altLang="en-US" sz="4000" b="1" dirty="0">
                <a:solidFill>
                  <a:srgbClr val="1B435D"/>
                </a:solidFill>
              </a:rPr>
              <a:t>・タグ・メモ・お気に入り</a:t>
            </a:r>
            <a:endParaRPr lang="en-US" altLang="ja-JP" sz="4000" b="1" dirty="0">
              <a:solidFill>
                <a:srgbClr val="1B435D"/>
              </a:solidFill>
            </a:endParaRPr>
          </a:p>
          <a:p>
            <a:endParaRPr kumimoji="1" lang="en-US" altLang="ja-JP" sz="4000" b="1" dirty="0">
              <a:solidFill>
                <a:srgbClr val="1B435D"/>
              </a:solidFill>
            </a:endParaRPr>
          </a:p>
          <a:p>
            <a:pPr marL="571500" indent="-571500">
              <a:buFont typeface="Arial" panose="020B0604020202020204" pitchFamily="34" charset="0"/>
              <a:buChar char="•"/>
            </a:pPr>
            <a:r>
              <a:rPr lang="ja-JP" altLang="en-US" sz="4000" b="1" dirty="0" smtClean="0">
                <a:solidFill>
                  <a:srgbClr val="1B435D"/>
                </a:solidFill>
              </a:rPr>
              <a:t>本の発見の手助け</a:t>
            </a:r>
            <a:endParaRPr lang="en-US" altLang="ja-JP" sz="4000" b="1" dirty="0" smtClean="0">
              <a:solidFill>
                <a:srgbClr val="1B435D"/>
              </a:solidFill>
            </a:endParaRPr>
          </a:p>
          <a:p>
            <a:pPr marL="1028700" lvl="1" indent="-571500">
              <a:buFont typeface="Arial" panose="020B0604020202020204" pitchFamily="34" charset="0"/>
              <a:buChar char="•"/>
            </a:pPr>
            <a:r>
              <a:rPr lang="ja-JP" altLang="en-US" sz="4000" b="1" dirty="0">
                <a:solidFill>
                  <a:srgbClr val="1B435D"/>
                </a:solidFill>
              </a:rPr>
              <a:t>スマホ</a:t>
            </a:r>
            <a:r>
              <a:rPr lang="ja-JP" altLang="en-US" sz="4000" b="1" dirty="0" smtClean="0">
                <a:solidFill>
                  <a:srgbClr val="1B435D"/>
                </a:solidFill>
              </a:rPr>
              <a:t>でスキャン</a:t>
            </a:r>
            <a:endParaRPr lang="en-US" altLang="ja-JP" sz="4000" b="1" dirty="0" smtClean="0">
              <a:solidFill>
                <a:srgbClr val="1B435D"/>
              </a:solidFill>
            </a:endParaRPr>
          </a:p>
          <a:p>
            <a:pPr marL="1028700" lvl="1" indent="-571500">
              <a:buFont typeface="Arial" panose="020B0604020202020204" pitchFamily="34" charset="0"/>
              <a:buChar char="•"/>
            </a:pPr>
            <a:r>
              <a:rPr lang="en-US" altLang="ja-JP" sz="4000" b="1" dirty="0" smtClean="0">
                <a:solidFill>
                  <a:srgbClr val="1B435D"/>
                </a:solidFill>
              </a:rPr>
              <a:t>OLED</a:t>
            </a:r>
            <a:r>
              <a:rPr lang="ja-JP" altLang="en-US" sz="4000" b="1" dirty="0" smtClean="0">
                <a:solidFill>
                  <a:srgbClr val="1B435D"/>
                </a:solidFill>
              </a:rPr>
              <a:t>が発光，スマホから音，振動が出る</a:t>
            </a:r>
            <a:endParaRPr lang="en-US" altLang="ja-JP" sz="4000" b="1" dirty="0" smtClean="0">
              <a:solidFill>
                <a:srgbClr val="1B435D"/>
              </a:solidFill>
            </a:endParaRPr>
          </a:p>
          <a:p>
            <a:pPr marL="571500" indent="-571500">
              <a:buFont typeface="Arial" panose="020B0604020202020204" pitchFamily="34" charset="0"/>
              <a:buChar char="•"/>
            </a:pPr>
            <a:endParaRPr lang="en-US" altLang="ja-JP" sz="4000" b="1" dirty="0" smtClean="0">
              <a:solidFill>
                <a:srgbClr val="1B435D"/>
              </a:solidFill>
            </a:endParaRPr>
          </a:p>
        </p:txBody>
      </p:sp>
    </p:spTree>
    <p:extLst>
      <p:ext uri="{BB962C8B-B14F-4D97-AF65-F5344CB8AC3E}">
        <p14:creationId xmlns:p14="http://schemas.microsoft.com/office/powerpoint/2010/main" val="19412671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FD06822-99FD-8741-B5E2-71156AF8C00D}"/>
              </a:ext>
            </a:extLst>
          </p:cNvPr>
          <p:cNvCxnSpPr>
            <a:cxnSpLocks/>
          </p:cNvCxnSpPr>
          <p:nvPr/>
        </p:nvCxnSpPr>
        <p:spPr>
          <a:xfrm>
            <a:off x="0" y="1109330"/>
            <a:ext cx="404446"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27E29B6-0F07-CB4F-9207-8BE6F12EBFDF}"/>
              </a:ext>
            </a:extLst>
          </p:cNvPr>
          <p:cNvCxnSpPr>
            <a:cxnSpLocks/>
          </p:cNvCxnSpPr>
          <p:nvPr/>
        </p:nvCxnSpPr>
        <p:spPr>
          <a:xfrm>
            <a:off x="8499465" y="1100565"/>
            <a:ext cx="3698631"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15178ACC-9944-1E43-9579-51DDDB51743A}"/>
              </a:ext>
            </a:extLst>
          </p:cNvPr>
          <p:cNvPicPr>
            <a:picLocks noChangeAspect="1"/>
          </p:cNvPicPr>
          <p:nvPr/>
        </p:nvPicPr>
        <p:blipFill>
          <a:blip r:embed="rId3"/>
          <a:stretch>
            <a:fillRect/>
          </a:stretch>
        </p:blipFill>
        <p:spPr>
          <a:xfrm>
            <a:off x="669681" y="328613"/>
            <a:ext cx="5789644" cy="1543905"/>
          </a:xfrm>
          <a:prstGeom prst="rect">
            <a:avLst/>
          </a:prstGeom>
        </p:spPr>
      </p:pic>
      <p:sp>
        <p:nvSpPr>
          <p:cNvPr id="17" name="テキスト ボックス 16">
            <a:extLst>
              <a:ext uri="{FF2B5EF4-FFF2-40B4-BE49-F238E27FC236}">
                <a16:creationId xmlns:a16="http://schemas.microsoft.com/office/drawing/2014/main" id="{7B08B26E-7102-8C41-8C4E-A5EECE6677AF}"/>
              </a:ext>
            </a:extLst>
          </p:cNvPr>
          <p:cNvSpPr txBox="1"/>
          <p:nvPr/>
        </p:nvSpPr>
        <p:spPr>
          <a:xfrm>
            <a:off x="6601466" y="880730"/>
            <a:ext cx="4599933" cy="707886"/>
          </a:xfrm>
          <a:prstGeom prst="rect">
            <a:avLst/>
          </a:prstGeom>
          <a:solidFill>
            <a:schemeClr val="bg1"/>
          </a:solidFill>
        </p:spPr>
        <p:txBody>
          <a:bodyPr wrap="square" rtlCol="0">
            <a:spAutoFit/>
          </a:bodyPr>
          <a:lstStyle/>
          <a:p>
            <a:r>
              <a:rPr kumimoji="1" lang="ja-JP" altLang="en-US" sz="4000" b="1">
                <a:solidFill>
                  <a:srgbClr val="78BBE6"/>
                </a:solidFill>
              </a:rPr>
              <a:t>で</a:t>
            </a:r>
            <a:r>
              <a:rPr lang="ja-JP" altLang="en-US" sz="4000" b="1">
                <a:solidFill>
                  <a:srgbClr val="78BBE6"/>
                </a:solidFill>
              </a:rPr>
              <a:t>実現する</a:t>
            </a:r>
            <a:r>
              <a:rPr lang="en-US" altLang="ja-JP" sz="4000" b="1" dirty="0">
                <a:solidFill>
                  <a:srgbClr val="78BBE6"/>
                </a:solidFill>
              </a:rPr>
              <a:t>SDGs</a:t>
            </a:r>
            <a:endParaRPr kumimoji="1" lang="ja-JP" altLang="en-US" sz="4000" b="1">
              <a:solidFill>
                <a:srgbClr val="78BBE6"/>
              </a:solidFill>
            </a:endParaRPr>
          </a:p>
        </p:txBody>
      </p:sp>
      <p:pic>
        <p:nvPicPr>
          <p:cNvPr id="6" name="図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56373" y="3168279"/>
            <a:ext cx="3162300" cy="3162300"/>
          </a:xfrm>
          <a:prstGeom prst="rect">
            <a:avLst/>
          </a:prstGeom>
        </p:spPr>
      </p:pic>
      <p:pic>
        <p:nvPicPr>
          <p:cNvPr id="8" name="図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4702" y="3168279"/>
            <a:ext cx="3162300" cy="3162300"/>
          </a:xfrm>
          <a:prstGeom prst="rect">
            <a:avLst/>
          </a:prstGeom>
        </p:spPr>
      </p:pic>
      <p:grpSp>
        <p:nvGrpSpPr>
          <p:cNvPr id="20" name="グループ化 19"/>
          <p:cNvGrpSpPr/>
          <p:nvPr/>
        </p:nvGrpSpPr>
        <p:grpSpPr>
          <a:xfrm>
            <a:off x="338314" y="2177829"/>
            <a:ext cx="11455952" cy="596856"/>
            <a:chOff x="214834" y="2424545"/>
            <a:chExt cx="11455952" cy="596856"/>
          </a:xfrm>
        </p:grpSpPr>
        <p:sp>
          <p:nvSpPr>
            <p:cNvPr id="7" name="テキスト ボックス 6">
              <a:extLst>
                <a:ext uri="{FF2B5EF4-FFF2-40B4-BE49-F238E27FC236}">
                  <a16:creationId xmlns:a16="http://schemas.microsoft.com/office/drawing/2014/main" id="{B60AD380-D637-534B-9EE4-18CA6E1904D9}"/>
                </a:ext>
              </a:extLst>
            </p:cNvPr>
            <p:cNvSpPr txBox="1"/>
            <p:nvPr/>
          </p:nvSpPr>
          <p:spPr>
            <a:xfrm>
              <a:off x="214834" y="2424545"/>
              <a:ext cx="5955077" cy="584775"/>
            </a:xfrm>
            <a:prstGeom prst="rect">
              <a:avLst/>
            </a:prstGeom>
            <a:noFill/>
          </p:spPr>
          <p:txBody>
            <a:bodyPr wrap="square" rtlCol="0">
              <a:spAutoFit/>
            </a:bodyPr>
            <a:lstStyle/>
            <a:p>
              <a:pPr algn="ctr"/>
              <a:r>
                <a:rPr lang="ja-JP" altLang="en-US" sz="3200" b="1" dirty="0" smtClean="0">
                  <a:solidFill>
                    <a:srgbClr val="1B435D"/>
                  </a:solidFill>
                </a:rPr>
                <a:t>新しい管理の仕方</a:t>
              </a:r>
              <a:endParaRPr lang="en-US" altLang="ja-JP" sz="3200" b="1" dirty="0" smtClean="0">
                <a:solidFill>
                  <a:srgbClr val="1B435D"/>
                </a:solidFill>
              </a:endParaRPr>
            </a:p>
          </p:txBody>
        </p:sp>
        <p:sp>
          <p:nvSpPr>
            <p:cNvPr id="11" name="テキスト ボックス 10">
              <a:extLst>
                <a:ext uri="{FF2B5EF4-FFF2-40B4-BE49-F238E27FC236}">
                  <a16:creationId xmlns:a16="http://schemas.microsoft.com/office/drawing/2014/main" id="{B60AD380-D637-534B-9EE4-18CA6E1904D9}"/>
                </a:ext>
              </a:extLst>
            </p:cNvPr>
            <p:cNvSpPr txBox="1"/>
            <p:nvPr/>
          </p:nvSpPr>
          <p:spPr>
            <a:xfrm>
              <a:off x="6157300" y="2436626"/>
              <a:ext cx="5513486" cy="584775"/>
            </a:xfrm>
            <a:prstGeom prst="rect">
              <a:avLst/>
            </a:prstGeom>
            <a:noFill/>
          </p:spPr>
          <p:txBody>
            <a:bodyPr wrap="square" rtlCol="0">
              <a:spAutoFit/>
            </a:bodyPr>
            <a:lstStyle/>
            <a:p>
              <a:pPr algn="ctr"/>
              <a:r>
                <a:rPr lang="ja-JP" altLang="en-US" sz="3200" b="1" dirty="0" smtClean="0">
                  <a:solidFill>
                    <a:srgbClr val="1B435D"/>
                  </a:solidFill>
                </a:rPr>
                <a:t>環境に優しい開発</a:t>
              </a:r>
              <a:endParaRPr lang="en-US" altLang="ja-JP" sz="3200" b="1" dirty="0">
                <a:solidFill>
                  <a:srgbClr val="1B435D"/>
                </a:solidFill>
              </a:endParaRPr>
            </a:p>
          </p:txBody>
        </p:sp>
        <p:cxnSp>
          <p:nvCxnSpPr>
            <p:cNvPr id="14" name="直線コネクタ 13"/>
            <p:cNvCxnSpPr/>
            <p:nvPr/>
          </p:nvCxnSpPr>
          <p:spPr>
            <a:xfrm flipV="1">
              <a:off x="1522202" y="3009320"/>
              <a:ext cx="3327731" cy="12081"/>
            </a:xfrm>
            <a:prstGeom prst="line">
              <a:avLst/>
            </a:prstGeom>
            <a:ln w="76200">
              <a:solidFill>
                <a:srgbClr val="1B435D"/>
              </a:solidFill>
            </a:ln>
          </p:spPr>
          <p:style>
            <a:lnRef idx="1">
              <a:schemeClr val="accent1"/>
            </a:lnRef>
            <a:fillRef idx="0">
              <a:schemeClr val="accent1"/>
            </a:fillRef>
            <a:effectRef idx="0">
              <a:schemeClr val="accent1"/>
            </a:effectRef>
            <a:fontRef idx="minor">
              <a:schemeClr val="tx1"/>
            </a:fontRef>
          </p:style>
        </p:cxnSp>
        <p:cxnSp>
          <p:nvCxnSpPr>
            <p:cNvPr id="18" name="直線コネクタ 17"/>
            <p:cNvCxnSpPr/>
            <p:nvPr/>
          </p:nvCxnSpPr>
          <p:spPr>
            <a:xfrm>
              <a:off x="7271978" y="3009320"/>
              <a:ext cx="3284130" cy="0"/>
            </a:xfrm>
            <a:prstGeom prst="line">
              <a:avLst/>
            </a:prstGeom>
            <a:ln w="76200">
              <a:solidFill>
                <a:srgbClr val="1B435D"/>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645393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B60AD380-D637-534B-9EE4-18CA6E1904D9}"/>
              </a:ext>
            </a:extLst>
          </p:cNvPr>
          <p:cNvSpPr txBox="1"/>
          <p:nvPr/>
        </p:nvSpPr>
        <p:spPr>
          <a:xfrm>
            <a:off x="0" y="2013857"/>
            <a:ext cx="12192000" cy="4844142"/>
          </a:xfrm>
          <a:prstGeom prst="rect">
            <a:avLst/>
          </a:prstGeom>
          <a:solidFill>
            <a:srgbClr val="1B435D"/>
          </a:solidFill>
        </p:spPr>
        <p:txBody>
          <a:bodyPr wrap="square" rtlCol="0">
            <a:noAutofit/>
          </a:bodyPr>
          <a:lstStyle/>
          <a:p>
            <a:endParaRPr lang="en-US" altLang="ja-JP" sz="4000" b="1" dirty="0"/>
          </a:p>
        </p:txBody>
      </p:sp>
      <p:grpSp>
        <p:nvGrpSpPr>
          <p:cNvPr id="4" name="グループ化 3"/>
          <p:cNvGrpSpPr/>
          <p:nvPr/>
        </p:nvGrpSpPr>
        <p:grpSpPr>
          <a:xfrm>
            <a:off x="609600" y="527154"/>
            <a:ext cx="10972799" cy="6857999"/>
            <a:chOff x="624464" y="167927"/>
            <a:chExt cx="10972799" cy="6857999"/>
          </a:xfrm>
        </p:grpSpPr>
        <p:pic>
          <p:nvPicPr>
            <p:cNvPr id="3" name="図 2">
              <a:extLst>
                <a:ext uri="{FF2B5EF4-FFF2-40B4-BE49-F238E27FC236}">
                  <a16:creationId xmlns:a16="http://schemas.microsoft.com/office/drawing/2014/main" id="{E320094E-48B7-2B4F-B0E9-7360DEF94D84}"/>
                </a:ext>
              </a:extLst>
            </p:cNvPr>
            <p:cNvPicPr>
              <a:picLocks noChangeAspect="1"/>
            </p:cNvPicPr>
            <p:nvPr/>
          </p:nvPicPr>
          <p:blipFill>
            <a:blip r:embed="rId3"/>
            <a:stretch>
              <a:fillRect/>
            </a:stretch>
          </p:blipFill>
          <p:spPr>
            <a:xfrm>
              <a:off x="624464" y="167927"/>
              <a:ext cx="10972799" cy="6857999"/>
            </a:xfrm>
            <a:prstGeom prst="rect">
              <a:avLst/>
            </a:prstGeom>
          </p:spPr>
        </p:pic>
        <p:sp>
          <p:nvSpPr>
            <p:cNvPr id="9" name="テキスト ボックス 8">
              <a:extLst>
                <a:ext uri="{FF2B5EF4-FFF2-40B4-BE49-F238E27FC236}">
                  <a16:creationId xmlns:a16="http://schemas.microsoft.com/office/drawing/2014/main" id="{68F6EBB2-A3DF-FC4D-B729-1262BCBC0982}"/>
                </a:ext>
              </a:extLst>
            </p:cNvPr>
            <p:cNvSpPr txBox="1"/>
            <p:nvPr/>
          </p:nvSpPr>
          <p:spPr>
            <a:xfrm>
              <a:off x="1010227" y="2063070"/>
              <a:ext cx="1971033" cy="584775"/>
            </a:xfrm>
            <a:prstGeom prst="rect">
              <a:avLst/>
            </a:prstGeom>
            <a:solidFill>
              <a:srgbClr val="1B435D"/>
            </a:solidFill>
          </p:spPr>
          <p:txBody>
            <a:bodyPr wrap="square" rtlCol="0">
              <a:spAutoFit/>
            </a:bodyPr>
            <a:lstStyle/>
            <a:p>
              <a:r>
                <a:rPr lang="en-US" altLang="ja-JP" sz="3200" b="1" dirty="0">
                  <a:solidFill>
                    <a:schemeClr val="bg1"/>
                  </a:solidFill>
                </a:rPr>
                <a:t>Server</a:t>
              </a:r>
              <a:endParaRPr kumimoji="1" lang="ja-JP" altLang="en-US" sz="3200" b="1">
                <a:solidFill>
                  <a:schemeClr val="bg1"/>
                </a:solidFill>
              </a:endParaRPr>
            </a:p>
          </p:txBody>
        </p:sp>
        <p:sp>
          <p:nvSpPr>
            <p:cNvPr id="10" name="テキスト ボックス 9">
              <a:extLst>
                <a:ext uri="{FF2B5EF4-FFF2-40B4-BE49-F238E27FC236}">
                  <a16:creationId xmlns:a16="http://schemas.microsoft.com/office/drawing/2014/main" id="{1EB51DE7-EC9D-DB41-B2F7-297794A31BA0}"/>
                </a:ext>
              </a:extLst>
            </p:cNvPr>
            <p:cNvSpPr txBox="1"/>
            <p:nvPr/>
          </p:nvSpPr>
          <p:spPr>
            <a:xfrm>
              <a:off x="6110863" y="5073895"/>
              <a:ext cx="1971033" cy="954107"/>
            </a:xfrm>
            <a:prstGeom prst="rect">
              <a:avLst/>
            </a:prstGeom>
            <a:noFill/>
          </p:spPr>
          <p:txBody>
            <a:bodyPr wrap="square" rtlCol="0">
              <a:spAutoFit/>
            </a:bodyPr>
            <a:lstStyle/>
            <a:p>
              <a:r>
                <a:rPr lang="en-US" altLang="ja-JP" sz="2800" b="1" dirty="0">
                  <a:solidFill>
                    <a:schemeClr val="bg1"/>
                  </a:solidFill>
                </a:rPr>
                <a:t>Smart Phone</a:t>
              </a:r>
              <a:endParaRPr kumimoji="1" lang="ja-JP" altLang="en-US" sz="2800" b="1" dirty="0">
                <a:solidFill>
                  <a:schemeClr val="bg1"/>
                </a:solidFill>
              </a:endParaRPr>
            </a:p>
          </p:txBody>
        </p:sp>
        <p:sp>
          <p:nvSpPr>
            <p:cNvPr id="11" name="テキスト ボックス 10">
              <a:extLst>
                <a:ext uri="{FF2B5EF4-FFF2-40B4-BE49-F238E27FC236}">
                  <a16:creationId xmlns:a16="http://schemas.microsoft.com/office/drawing/2014/main" id="{89A92909-273F-5E40-A0E1-3695B71B50AB}"/>
                </a:ext>
              </a:extLst>
            </p:cNvPr>
            <p:cNvSpPr txBox="1"/>
            <p:nvPr/>
          </p:nvSpPr>
          <p:spPr>
            <a:xfrm>
              <a:off x="8767697" y="4719952"/>
              <a:ext cx="2829566" cy="584775"/>
            </a:xfrm>
            <a:prstGeom prst="rect">
              <a:avLst/>
            </a:prstGeom>
            <a:solidFill>
              <a:srgbClr val="1B435D"/>
            </a:solidFill>
          </p:spPr>
          <p:txBody>
            <a:bodyPr wrap="square" rtlCol="0">
              <a:spAutoFit/>
            </a:bodyPr>
            <a:lstStyle/>
            <a:p>
              <a:r>
                <a:rPr lang="en-US" altLang="ja-JP" sz="3200" b="1" dirty="0">
                  <a:solidFill>
                    <a:schemeClr val="bg1"/>
                  </a:solidFill>
                </a:rPr>
                <a:t>e-Bookmark</a:t>
              </a:r>
              <a:endParaRPr kumimoji="1" lang="ja-JP" altLang="en-US" sz="3200" b="1" dirty="0">
                <a:solidFill>
                  <a:schemeClr val="bg1"/>
                </a:solidFill>
              </a:endParaRPr>
            </a:p>
          </p:txBody>
        </p:sp>
        <p:sp>
          <p:nvSpPr>
            <p:cNvPr id="12" name="テキスト ボックス 11">
              <a:extLst>
                <a:ext uri="{FF2B5EF4-FFF2-40B4-BE49-F238E27FC236}">
                  <a16:creationId xmlns:a16="http://schemas.microsoft.com/office/drawing/2014/main" id="{69166C3A-6838-654C-A40C-B9A9AF050F5E}"/>
                </a:ext>
              </a:extLst>
            </p:cNvPr>
            <p:cNvSpPr txBox="1"/>
            <p:nvPr/>
          </p:nvSpPr>
          <p:spPr>
            <a:xfrm>
              <a:off x="2053051" y="5550948"/>
              <a:ext cx="1084889" cy="584775"/>
            </a:xfrm>
            <a:prstGeom prst="rect">
              <a:avLst/>
            </a:prstGeom>
            <a:noFill/>
          </p:spPr>
          <p:txBody>
            <a:bodyPr wrap="square" rtlCol="0">
              <a:spAutoFit/>
            </a:bodyPr>
            <a:lstStyle/>
            <a:p>
              <a:r>
                <a:rPr lang="en-US" altLang="ja-JP" sz="3200" b="1" dirty="0">
                  <a:solidFill>
                    <a:schemeClr val="bg1"/>
                  </a:solidFill>
                </a:rPr>
                <a:t>PC</a:t>
              </a:r>
              <a:endParaRPr kumimoji="1" lang="ja-JP" altLang="en-US" sz="3200" b="1">
                <a:solidFill>
                  <a:schemeClr val="bg1"/>
                </a:solidFill>
              </a:endParaRPr>
            </a:p>
          </p:txBody>
        </p:sp>
      </p:grpSp>
      <p:cxnSp>
        <p:nvCxnSpPr>
          <p:cNvPr id="8" name="直線コネクタ 7">
            <a:extLst>
              <a:ext uri="{FF2B5EF4-FFF2-40B4-BE49-F238E27FC236}">
                <a16:creationId xmlns:a16="http://schemas.microsoft.com/office/drawing/2014/main" id="{EFD06822-99FD-8741-B5E2-71156AF8C00D}"/>
              </a:ext>
            </a:extLst>
          </p:cNvPr>
          <p:cNvCxnSpPr>
            <a:cxnSpLocks/>
          </p:cNvCxnSpPr>
          <p:nvPr/>
        </p:nvCxnSpPr>
        <p:spPr>
          <a:xfrm>
            <a:off x="0" y="1109330"/>
            <a:ext cx="404446"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E27E29B6-0F07-CB4F-9207-8BE6F12EBFDF}"/>
              </a:ext>
            </a:extLst>
          </p:cNvPr>
          <p:cNvCxnSpPr>
            <a:cxnSpLocks/>
          </p:cNvCxnSpPr>
          <p:nvPr/>
        </p:nvCxnSpPr>
        <p:spPr>
          <a:xfrm flipV="1">
            <a:off x="6694714" y="1100565"/>
            <a:ext cx="5503382" cy="8765"/>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15178ACC-9944-1E43-9579-51DDDB51743A}"/>
              </a:ext>
            </a:extLst>
          </p:cNvPr>
          <p:cNvPicPr>
            <a:picLocks noChangeAspect="1"/>
          </p:cNvPicPr>
          <p:nvPr/>
        </p:nvPicPr>
        <p:blipFill>
          <a:blip r:embed="rId4"/>
          <a:stretch>
            <a:fillRect/>
          </a:stretch>
        </p:blipFill>
        <p:spPr>
          <a:xfrm>
            <a:off x="669681" y="328613"/>
            <a:ext cx="5789644" cy="1543905"/>
          </a:xfrm>
          <a:prstGeom prst="rect">
            <a:avLst/>
          </a:prstGeom>
        </p:spPr>
      </p:pic>
    </p:spTree>
    <p:extLst>
      <p:ext uri="{BB962C8B-B14F-4D97-AF65-F5344CB8AC3E}">
        <p14:creationId xmlns:p14="http://schemas.microsoft.com/office/powerpoint/2010/main" val="911096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FD06822-99FD-8741-B5E2-71156AF8C00D}"/>
              </a:ext>
            </a:extLst>
          </p:cNvPr>
          <p:cNvCxnSpPr>
            <a:cxnSpLocks/>
          </p:cNvCxnSpPr>
          <p:nvPr/>
        </p:nvCxnSpPr>
        <p:spPr>
          <a:xfrm>
            <a:off x="0" y="1109330"/>
            <a:ext cx="404446"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27E29B6-0F07-CB4F-9207-8BE6F12EBFDF}"/>
              </a:ext>
            </a:extLst>
          </p:cNvPr>
          <p:cNvCxnSpPr>
            <a:cxnSpLocks/>
          </p:cNvCxnSpPr>
          <p:nvPr/>
        </p:nvCxnSpPr>
        <p:spPr>
          <a:xfrm>
            <a:off x="8499465" y="1100565"/>
            <a:ext cx="3698631"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15178ACC-9944-1E43-9579-51DDDB51743A}"/>
              </a:ext>
            </a:extLst>
          </p:cNvPr>
          <p:cNvPicPr>
            <a:picLocks noChangeAspect="1"/>
          </p:cNvPicPr>
          <p:nvPr/>
        </p:nvPicPr>
        <p:blipFill>
          <a:blip r:embed="rId4"/>
          <a:stretch>
            <a:fillRect/>
          </a:stretch>
        </p:blipFill>
        <p:spPr>
          <a:xfrm>
            <a:off x="669681" y="328613"/>
            <a:ext cx="5789644" cy="1543905"/>
          </a:xfrm>
          <a:prstGeom prst="rect">
            <a:avLst/>
          </a:prstGeom>
        </p:spPr>
      </p:pic>
      <p:sp>
        <p:nvSpPr>
          <p:cNvPr id="17" name="テキスト ボックス 16">
            <a:extLst>
              <a:ext uri="{FF2B5EF4-FFF2-40B4-BE49-F238E27FC236}">
                <a16:creationId xmlns:a16="http://schemas.microsoft.com/office/drawing/2014/main" id="{7B08B26E-7102-8C41-8C4E-A5EECE6677AF}"/>
              </a:ext>
            </a:extLst>
          </p:cNvPr>
          <p:cNvSpPr txBox="1"/>
          <p:nvPr/>
        </p:nvSpPr>
        <p:spPr>
          <a:xfrm>
            <a:off x="6601467" y="880730"/>
            <a:ext cx="2368362" cy="707886"/>
          </a:xfrm>
          <a:prstGeom prst="rect">
            <a:avLst/>
          </a:prstGeom>
          <a:solidFill>
            <a:schemeClr val="bg1"/>
          </a:solidFill>
        </p:spPr>
        <p:txBody>
          <a:bodyPr wrap="square" rtlCol="0">
            <a:spAutoFit/>
          </a:bodyPr>
          <a:lstStyle/>
          <a:p>
            <a:r>
              <a:rPr kumimoji="1" lang="ja-JP" altLang="en-US" sz="4000" b="1">
                <a:solidFill>
                  <a:srgbClr val="78BBE6"/>
                </a:solidFill>
              </a:rPr>
              <a:t>のデモ</a:t>
            </a:r>
          </a:p>
        </p:txBody>
      </p:sp>
      <p:pic>
        <p:nvPicPr>
          <p:cNvPr id="2" name="android_u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430957" y="1747333"/>
            <a:ext cx="2718707" cy="4833257"/>
          </a:xfrm>
          <a:prstGeom prst="rect">
            <a:avLst/>
          </a:prstGeom>
        </p:spPr>
      </p:pic>
    </p:spTree>
    <p:extLst>
      <p:ext uri="{BB962C8B-B14F-4D97-AF65-F5344CB8AC3E}">
        <p14:creationId xmlns:p14="http://schemas.microsoft.com/office/powerpoint/2010/main" val="355517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コネクタ 3">
            <a:extLst>
              <a:ext uri="{FF2B5EF4-FFF2-40B4-BE49-F238E27FC236}">
                <a16:creationId xmlns:a16="http://schemas.microsoft.com/office/drawing/2014/main" id="{EFD06822-99FD-8741-B5E2-71156AF8C00D}"/>
              </a:ext>
            </a:extLst>
          </p:cNvPr>
          <p:cNvCxnSpPr>
            <a:cxnSpLocks/>
          </p:cNvCxnSpPr>
          <p:nvPr/>
        </p:nvCxnSpPr>
        <p:spPr>
          <a:xfrm>
            <a:off x="0" y="1109330"/>
            <a:ext cx="404446"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E27E29B6-0F07-CB4F-9207-8BE6F12EBFDF}"/>
              </a:ext>
            </a:extLst>
          </p:cNvPr>
          <p:cNvCxnSpPr>
            <a:cxnSpLocks/>
          </p:cNvCxnSpPr>
          <p:nvPr/>
        </p:nvCxnSpPr>
        <p:spPr>
          <a:xfrm>
            <a:off x="8499465" y="1100565"/>
            <a:ext cx="3698631" cy="0"/>
          </a:xfrm>
          <a:prstGeom prst="line">
            <a:avLst/>
          </a:prstGeom>
          <a:ln w="133350">
            <a:solidFill>
              <a:srgbClr val="78BBE6"/>
            </a:solidFill>
          </a:ln>
        </p:spPr>
        <p:style>
          <a:lnRef idx="1">
            <a:schemeClr val="accent1"/>
          </a:lnRef>
          <a:fillRef idx="0">
            <a:schemeClr val="accent1"/>
          </a:fillRef>
          <a:effectRef idx="0">
            <a:schemeClr val="accent1"/>
          </a:effectRef>
          <a:fontRef idx="minor">
            <a:schemeClr val="tx1"/>
          </a:fontRef>
        </p:style>
      </p:cxnSp>
      <p:pic>
        <p:nvPicPr>
          <p:cNvPr id="16" name="図 15">
            <a:extLst>
              <a:ext uri="{FF2B5EF4-FFF2-40B4-BE49-F238E27FC236}">
                <a16:creationId xmlns:a16="http://schemas.microsoft.com/office/drawing/2014/main" id="{15178ACC-9944-1E43-9579-51DDDB51743A}"/>
              </a:ext>
            </a:extLst>
          </p:cNvPr>
          <p:cNvPicPr>
            <a:picLocks noChangeAspect="1"/>
          </p:cNvPicPr>
          <p:nvPr/>
        </p:nvPicPr>
        <p:blipFill>
          <a:blip r:embed="rId2"/>
          <a:stretch>
            <a:fillRect/>
          </a:stretch>
        </p:blipFill>
        <p:spPr>
          <a:xfrm>
            <a:off x="669681" y="328613"/>
            <a:ext cx="5789644" cy="1543905"/>
          </a:xfrm>
          <a:prstGeom prst="rect">
            <a:avLst/>
          </a:prstGeom>
        </p:spPr>
      </p:pic>
      <p:sp>
        <p:nvSpPr>
          <p:cNvPr id="17" name="テキスト ボックス 16">
            <a:extLst>
              <a:ext uri="{FF2B5EF4-FFF2-40B4-BE49-F238E27FC236}">
                <a16:creationId xmlns:a16="http://schemas.microsoft.com/office/drawing/2014/main" id="{7B08B26E-7102-8C41-8C4E-A5EECE6677AF}"/>
              </a:ext>
            </a:extLst>
          </p:cNvPr>
          <p:cNvSpPr txBox="1"/>
          <p:nvPr/>
        </p:nvSpPr>
        <p:spPr>
          <a:xfrm>
            <a:off x="6601467" y="880730"/>
            <a:ext cx="2368362" cy="707886"/>
          </a:xfrm>
          <a:prstGeom prst="rect">
            <a:avLst/>
          </a:prstGeom>
          <a:solidFill>
            <a:schemeClr val="bg1"/>
          </a:solidFill>
        </p:spPr>
        <p:txBody>
          <a:bodyPr wrap="square" rtlCol="0">
            <a:spAutoFit/>
          </a:bodyPr>
          <a:lstStyle/>
          <a:p>
            <a:r>
              <a:rPr kumimoji="1" lang="ja-JP" altLang="en-US" sz="4000" b="1">
                <a:solidFill>
                  <a:srgbClr val="78BBE6"/>
                </a:solidFill>
              </a:rPr>
              <a:t>のデモ</a:t>
            </a:r>
          </a:p>
        </p:txBody>
      </p:sp>
      <p:sp>
        <p:nvSpPr>
          <p:cNvPr id="7" name="テキスト ボックス 6">
            <a:extLst>
              <a:ext uri="{FF2B5EF4-FFF2-40B4-BE49-F238E27FC236}">
                <a16:creationId xmlns:a16="http://schemas.microsoft.com/office/drawing/2014/main" id="{B60AD380-D637-534B-9EE4-18CA6E1904D9}"/>
              </a:ext>
            </a:extLst>
          </p:cNvPr>
          <p:cNvSpPr txBox="1"/>
          <p:nvPr/>
        </p:nvSpPr>
        <p:spPr>
          <a:xfrm>
            <a:off x="669600" y="3180925"/>
            <a:ext cx="9853911" cy="707886"/>
          </a:xfrm>
          <a:prstGeom prst="rect">
            <a:avLst/>
          </a:prstGeom>
          <a:noFill/>
        </p:spPr>
        <p:txBody>
          <a:bodyPr wrap="square" rtlCol="0">
            <a:spAutoFit/>
          </a:bodyPr>
          <a:lstStyle/>
          <a:p>
            <a:pPr algn="ctr"/>
            <a:r>
              <a:rPr lang="en-US" altLang="ja-JP" sz="4000" b="1" dirty="0" smtClean="0"/>
              <a:t>Android</a:t>
            </a:r>
            <a:r>
              <a:rPr lang="ja-JP" altLang="en-US" sz="4000" b="1" dirty="0" smtClean="0"/>
              <a:t>デモ</a:t>
            </a:r>
            <a:endParaRPr lang="en-US" altLang="ja-JP" sz="4000" b="1" dirty="0"/>
          </a:p>
        </p:txBody>
      </p:sp>
    </p:spTree>
    <p:extLst>
      <p:ext uri="{BB962C8B-B14F-4D97-AF65-F5344CB8AC3E}">
        <p14:creationId xmlns:p14="http://schemas.microsoft.com/office/powerpoint/2010/main" val="395055655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1469</TotalTime>
  <Words>456</Words>
  <Application>Microsoft Office PowerPoint</Application>
  <PresentationFormat>ワイド画面</PresentationFormat>
  <Paragraphs>68</Paragraphs>
  <Slides>12</Slides>
  <Notes>9</Notes>
  <HiddenSlides>0</HiddenSlides>
  <MMClips>1</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mine crome</dc:creator>
  <cp:lastModifiedBy>八木 仁</cp:lastModifiedBy>
  <cp:revision>59</cp:revision>
  <dcterms:created xsi:type="dcterms:W3CDTF">2019-09-19T22:06:54Z</dcterms:created>
  <dcterms:modified xsi:type="dcterms:W3CDTF">2019-09-21T07:06:57Z</dcterms:modified>
</cp:coreProperties>
</file>